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heme/themeOverride1.xml" ContentType="application/vnd.openxmlformats-officedocument.themeOverride+xml"/>
  <Override PartName="/ppt/theme/themeOverride2.xml" ContentType="application/vnd.openxmlformats-officedocument.themeOverr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4" r:id="rId2"/>
  </p:sldMasterIdLst>
  <p:notesMasterIdLst>
    <p:notesMasterId r:id="rId40"/>
  </p:notesMasterIdLst>
  <p:handoutMasterIdLst>
    <p:handoutMasterId r:id="rId41"/>
  </p:handoutMasterIdLst>
  <p:sldIdLst>
    <p:sldId id="280" r:id="rId3"/>
    <p:sldId id="354" r:id="rId4"/>
    <p:sldId id="452" r:id="rId5"/>
    <p:sldId id="394" r:id="rId6"/>
    <p:sldId id="506" r:id="rId7"/>
    <p:sldId id="453" r:id="rId8"/>
    <p:sldId id="454" r:id="rId9"/>
    <p:sldId id="455" r:id="rId10"/>
    <p:sldId id="456" r:id="rId11"/>
    <p:sldId id="505" r:id="rId12"/>
    <p:sldId id="457" r:id="rId13"/>
    <p:sldId id="458" r:id="rId14"/>
    <p:sldId id="460" r:id="rId15"/>
    <p:sldId id="461" r:id="rId16"/>
    <p:sldId id="462" r:id="rId17"/>
    <p:sldId id="463" r:id="rId18"/>
    <p:sldId id="464" r:id="rId19"/>
    <p:sldId id="466" r:id="rId20"/>
    <p:sldId id="467" r:id="rId21"/>
    <p:sldId id="468" r:id="rId22"/>
    <p:sldId id="469" r:id="rId23"/>
    <p:sldId id="470" r:id="rId24"/>
    <p:sldId id="507" r:id="rId25"/>
    <p:sldId id="472" r:id="rId26"/>
    <p:sldId id="471" r:id="rId27"/>
    <p:sldId id="474" r:id="rId28"/>
    <p:sldId id="476" r:id="rId29"/>
    <p:sldId id="508" r:id="rId30"/>
    <p:sldId id="509" r:id="rId31"/>
    <p:sldId id="475" r:id="rId32"/>
    <p:sldId id="477" r:id="rId33"/>
    <p:sldId id="478" r:id="rId34"/>
    <p:sldId id="479" r:id="rId35"/>
    <p:sldId id="481" r:id="rId36"/>
    <p:sldId id="480" r:id="rId37"/>
    <p:sldId id="504" r:id="rId38"/>
    <p:sldId id="322" r:id="rId3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howGuides="1">
      <p:cViewPr varScale="1">
        <p:scale>
          <a:sx n="56" d="100"/>
          <a:sy n="56" d="100"/>
        </p:scale>
        <p:origin x="1312" y="5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presProps" Target="pres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20" Type="http://schemas.openxmlformats.org/officeDocument/2006/relationships/slide" Target="slides/slide18.xml"/><Relationship Id="rId41"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81A88086-EB89-44F7-B9F7-C952C947694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8DC63348-F33C-4E4E-8E30-892174ED6F7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8F7C07B-0D3D-48D5-B7F7-06BD393FBD72}" type="datetimeFigureOut">
              <a:rPr lang="zh-CN" altLang="en-US" smtClean="0"/>
              <a:t>2025/4/23</a:t>
            </a:fld>
            <a:endParaRPr lang="zh-CN" altLang="en-US"/>
          </a:p>
        </p:txBody>
      </p:sp>
      <p:sp>
        <p:nvSpPr>
          <p:cNvPr id="4" name="页脚占位符 3">
            <a:extLst>
              <a:ext uri="{FF2B5EF4-FFF2-40B4-BE49-F238E27FC236}">
                <a16:creationId xmlns:a16="http://schemas.microsoft.com/office/drawing/2014/main" id="{9174950D-D38C-47FD-ABE8-F8E521AF054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981B6614-184D-443C-9114-D3D449F4547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D011025-A8B7-477D-AAF1-88C7F1067DA9}" type="slidenum">
              <a:rPr lang="zh-CN" altLang="en-US" smtClean="0"/>
              <a:t>‹#›</a:t>
            </a:fld>
            <a:endParaRPr lang="zh-CN" altLang="en-US"/>
          </a:p>
        </p:txBody>
      </p:sp>
    </p:spTree>
    <p:extLst>
      <p:ext uri="{BB962C8B-B14F-4D97-AF65-F5344CB8AC3E}">
        <p14:creationId xmlns:p14="http://schemas.microsoft.com/office/powerpoint/2010/main" val="174202397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5ECF78F-BDF7-447E-8225-020C6459E9CF}" type="datetimeFigureOut">
              <a:rPr lang="zh-CN" altLang="en-US" smtClean="0"/>
              <a:t>2025/4/23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317F995-D62F-4FD8-BC16-512E2B34C515}" type="slidenum">
              <a:rPr lang="zh-CN" altLang="en-US" smtClean="0"/>
              <a:t>‹#›</a:t>
            </a:fld>
            <a:endParaRPr lang="zh-CN" altLang="en-US"/>
          </a:p>
        </p:txBody>
      </p:sp>
    </p:spTree>
    <p:extLst>
      <p:ext uri="{BB962C8B-B14F-4D97-AF65-F5344CB8AC3E}">
        <p14:creationId xmlns:p14="http://schemas.microsoft.com/office/powerpoint/2010/main" val="715887143"/>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317F995-D62F-4FD8-BC16-512E2B34C515}" type="slidenum">
              <a:rPr lang="zh-CN" altLang="en-US" smtClean="0"/>
              <a:t>5</a:t>
            </a:fld>
            <a:endParaRPr lang="zh-CN" altLang="en-US"/>
          </a:p>
        </p:txBody>
      </p:sp>
    </p:spTree>
    <p:extLst>
      <p:ext uri="{BB962C8B-B14F-4D97-AF65-F5344CB8AC3E}">
        <p14:creationId xmlns:p14="http://schemas.microsoft.com/office/powerpoint/2010/main" val="29440939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1" i="0" dirty="0">
                <a:effectLst/>
                <a:latin typeface="Microsoft Yahei" panose="020B0503020204020204" pitchFamily="34" charset="-122"/>
                <a:ea typeface="Microsoft Yahei" panose="020B0503020204020204" pitchFamily="34" charset="-122"/>
              </a:rPr>
              <a:t>division</a:t>
            </a:r>
            <a:r>
              <a:rPr lang="zh-CN" altLang="en-US" b="0" i="0" dirty="0">
                <a:solidFill>
                  <a:srgbClr val="333333"/>
                </a:solidFill>
                <a:effectLst/>
                <a:latin typeface="Microsoft Yahei" panose="020B0503020204020204" pitchFamily="34" charset="-122"/>
                <a:ea typeface="Microsoft Yahei" panose="020B0503020204020204" pitchFamily="34" charset="-122"/>
              </a:rPr>
              <a:t>英 </a:t>
            </a:r>
            <a:r>
              <a:rPr lang="en-US" altLang="zh-CN" b="0" i="0" dirty="0">
                <a:solidFill>
                  <a:srgbClr val="333333"/>
                </a:solidFill>
                <a:effectLst/>
                <a:latin typeface="Microsoft Yahei" panose="020B0503020204020204" pitchFamily="34" charset="-122"/>
                <a:ea typeface="Microsoft Yahei" panose="020B0503020204020204" pitchFamily="34" charset="-122"/>
              </a:rPr>
              <a:t>[</a:t>
            </a:r>
            <a:r>
              <a:rPr lang="en-US" altLang="zh-CN" b="0" i="0" dirty="0" err="1">
                <a:solidFill>
                  <a:srgbClr val="333333"/>
                </a:solidFill>
                <a:effectLst/>
                <a:latin typeface="Microsoft Yahei" panose="020B0503020204020204" pitchFamily="34" charset="-122"/>
                <a:ea typeface="Microsoft Yahei" panose="020B0503020204020204" pitchFamily="34" charset="-122"/>
              </a:rPr>
              <a:t>dɪˈvɪʒn</a:t>
            </a:r>
            <a:r>
              <a:rPr lang="en-US" altLang="zh-CN" b="0" i="0" dirty="0">
                <a:solidFill>
                  <a:srgbClr val="333333"/>
                </a:solidFill>
                <a:effectLst/>
                <a:latin typeface="Microsoft Yahei" panose="020B0503020204020204" pitchFamily="34" charset="-122"/>
                <a:ea typeface="Microsoft Yahei" panose="020B0503020204020204" pitchFamily="34" charset="-122"/>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1" i="0" dirty="0">
              <a:effectLst/>
              <a:latin typeface="Microsoft Yahei" panose="020B0503020204020204" pitchFamily="34" charset="-122"/>
              <a:ea typeface="Microsoft Yahei" panose="020B0503020204020204" pitchFamily="34" charset="-122"/>
            </a:endParaRPr>
          </a:p>
          <a:p>
            <a:endParaRPr lang="zh-CN" altLang="en-US" dirty="0"/>
          </a:p>
        </p:txBody>
      </p:sp>
      <p:sp>
        <p:nvSpPr>
          <p:cNvPr id="4" name="灯片编号占位符 3"/>
          <p:cNvSpPr>
            <a:spLocks noGrp="1"/>
          </p:cNvSpPr>
          <p:nvPr>
            <p:ph type="sldNum" sz="quarter" idx="5"/>
          </p:nvPr>
        </p:nvSpPr>
        <p:spPr/>
        <p:txBody>
          <a:bodyPr/>
          <a:lstStyle/>
          <a:p>
            <a:fld id="{7317F995-D62F-4FD8-BC16-512E2B34C515}" type="slidenum">
              <a:rPr lang="zh-CN" altLang="en-US" smtClean="0"/>
              <a:t>7</a:t>
            </a:fld>
            <a:endParaRPr lang="zh-CN" altLang="en-US"/>
          </a:p>
        </p:txBody>
      </p:sp>
    </p:spTree>
    <p:extLst>
      <p:ext uri="{BB962C8B-B14F-4D97-AF65-F5344CB8AC3E}">
        <p14:creationId xmlns:p14="http://schemas.microsoft.com/office/powerpoint/2010/main" val="26830418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solid  </a:t>
            </a:r>
            <a:r>
              <a:rPr lang="en-US" altLang="zh-CN" b="0" i="0" dirty="0">
                <a:solidFill>
                  <a:srgbClr val="333333"/>
                </a:solidFill>
                <a:effectLst/>
                <a:latin typeface="Microsoft Yahei" panose="020B0503020204020204" pitchFamily="34" charset="-122"/>
                <a:ea typeface="Microsoft Yahei" panose="020B0503020204020204" pitchFamily="34" charset="-122"/>
              </a:rPr>
              <a:t>[ˈ</a:t>
            </a:r>
            <a:r>
              <a:rPr lang="en-US" altLang="zh-CN" b="0" i="0" dirty="0" err="1">
                <a:solidFill>
                  <a:srgbClr val="333333"/>
                </a:solidFill>
                <a:effectLst/>
                <a:latin typeface="Microsoft Yahei" panose="020B0503020204020204" pitchFamily="34" charset="-122"/>
                <a:ea typeface="Microsoft Yahei" panose="020B0503020204020204" pitchFamily="34" charset="-122"/>
              </a:rPr>
              <a:t>sɒlɪd</a:t>
            </a:r>
            <a:r>
              <a:rPr lang="en-US" altLang="zh-CN" b="0" i="0" dirty="0">
                <a:solidFill>
                  <a:srgbClr val="333333"/>
                </a:solidFill>
                <a:effectLst/>
                <a:latin typeface="Microsoft Yahei" panose="020B0503020204020204" pitchFamily="34" charset="-122"/>
                <a:ea typeface="Microsoft Yahei" panose="020B0503020204020204" pitchFamily="34" charset="-122"/>
              </a:rPr>
              <a:t>]       dashed [</a:t>
            </a:r>
            <a:r>
              <a:rPr lang="en-US" altLang="zh-CN" b="0" i="0" dirty="0" err="1">
                <a:solidFill>
                  <a:srgbClr val="333333"/>
                </a:solidFill>
                <a:effectLst/>
                <a:latin typeface="Microsoft Yahei" panose="020B0503020204020204" pitchFamily="34" charset="-122"/>
                <a:ea typeface="Microsoft Yahei" panose="020B0503020204020204" pitchFamily="34" charset="-122"/>
              </a:rPr>
              <a:t>dæʃt</a:t>
            </a:r>
            <a:r>
              <a:rPr lang="en-US" altLang="zh-CN" b="0" i="0" dirty="0">
                <a:solidFill>
                  <a:srgbClr val="333333"/>
                </a:solidFill>
                <a:effectLst/>
                <a:latin typeface="Microsoft Yahei" panose="020B0503020204020204" pitchFamily="34" charset="-122"/>
                <a:ea typeface="Microsoft Yahei" panose="020B0503020204020204" pitchFamily="34" charset="-122"/>
              </a:rPr>
              <a:t>]     </a:t>
            </a:r>
            <a:r>
              <a:rPr lang="en-US" altLang="zh-CN" b="0" i="0" dirty="0">
                <a:effectLst/>
                <a:latin typeface="Microsoft Yahei" panose="020B0503020204020204" pitchFamily="34" charset="-122"/>
                <a:ea typeface="Microsoft Yahei" panose="020B0503020204020204" pitchFamily="34" charset="-122"/>
              </a:rPr>
              <a:t>dotted </a:t>
            </a:r>
            <a:r>
              <a:rPr lang="en-US" altLang="zh-CN" b="0" i="0" dirty="0">
                <a:solidFill>
                  <a:srgbClr val="333333"/>
                </a:solidFill>
                <a:effectLst/>
                <a:latin typeface="Microsoft Yahei" panose="020B0503020204020204" pitchFamily="34" charset="-122"/>
                <a:ea typeface="Microsoft Yahei" panose="020B0503020204020204" pitchFamily="34" charset="-122"/>
              </a:rPr>
              <a:t> [ˈ</a:t>
            </a:r>
            <a:r>
              <a:rPr lang="en-US" altLang="zh-CN" b="0" i="0" dirty="0" err="1">
                <a:solidFill>
                  <a:srgbClr val="333333"/>
                </a:solidFill>
                <a:effectLst/>
                <a:latin typeface="Microsoft Yahei" panose="020B0503020204020204" pitchFamily="34" charset="-122"/>
                <a:ea typeface="Microsoft Yahei" panose="020B0503020204020204" pitchFamily="34" charset="-122"/>
              </a:rPr>
              <a:t>dɒtɪd</a:t>
            </a:r>
            <a:r>
              <a:rPr lang="en-US" altLang="zh-CN" b="0" i="0" dirty="0">
                <a:solidFill>
                  <a:srgbClr val="333333"/>
                </a:solidFill>
                <a:effectLst/>
                <a:latin typeface="Microsoft Yahei" panose="020B0503020204020204" pitchFamily="34" charset="-122"/>
                <a:ea typeface="Microsoft Yahei" panose="020B0503020204020204" pitchFamily="34" charset="-122"/>
              </a:rPr>
              <a:t>]     </a:t>
            </a:r>
            <a:r>
              <a:rPr lang="en-US" altLang="zh-CN" b="0" i="0" dirty="0">
                <a:effectLst/>
                <a:latin typeface="Microsoft Yahei" panose="020B0503020204020204" pitchFamily="34" charset="-122"/>
                <a:ea typeface="Microsoft Yahei" panose="020B0503020204020204" pitchFamily="34" charset="-122"/>
              </a:rPr>
              <a:t>double </a:t>
            </a:r>
            <a:r>
              <a:rPr lang="en-US" altLang="zh-CN" b="0" i="0" dirty="0">
                <a:solidFill>
                  <a:srgbClr val="333333"/>
                </a:solidFill>
                <a:effectLst/>
                <a:latin typeface="Microsoft Yahei" panose="020B0503020204020204" pitchFamily="34" charset="-122"/>
                <a:ea typeface="Microsoft Yahei" panose="020B0503020204020204" pitchFamily="34" charset="-122"/>
              </a:rPr>
              <a:t>[ˈ</a:t>
            </a:r>
            <a:r>
              <a:rPr lang="en-US" altLang="zh-CN" b="0" i="0" dirty="0" err="1">
                <a:solidFill>
                  <a:srgbClr val="333333"/>
                </a:solidFill>
                <a:effectLst/>
                <a:latin typeface="Microsoft Yahei" panose="020B0503020204020204" pitchFamily="34" charset="-122"/>
                <a:ea typeface="Microsoft Yahei" panose="020B0503020204020204" pitchFamily="34" charset="-122"/>
              </a:rPr>
              <a:t>dʌbl</a:t>
            </a:r>
            <a:r>
              <a:rPr lang="en-US" altLang="zh-CN" b="0" i="0" dirty="0">
                <a:solidFill>
                  <a:srgbClr val="333333"/>
                </a:solidFill>
                <a:effectLst/>
                <a:latin typeface="Microsoft Yahei" panose="020B0503020204020204" pitchFamily="34" charset="-122"/>
                <a:ea typeface="Microsoft Yahei" panose="020B0503020204020204" pitchFamily="34" charset="-122"/>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0" i="0" dirty="0">
              <a:effectLst/>
              <a:latin typeface="Microsoft Yahei" panose="020B0503020204020204" pitchFamily="34" charset="-122"/>
              <a:ea typeface="Microsoft Yahei"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1" i="0" dirty="0">
              <a:effectLst/>
              <a:latin typeface="Microsoft Yahei" panose="020B0503020204020204" pitchFamily="34" charset="-122"/>
              <a:ea typeface="Microsoft Yahei"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0" i="0" dirty="0">
              <a:solidFill>
                <a:srgbClr val="333333"/>
              </a:solidFill>
              <a:effectLst/>
              <a:latin typeface="Microsoft Yahei" panose="020B0503020204020204" pitchFamily="34" charset="-122"/>
              <a:ea typeface="Microsoft Yahei"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1" i="0" dirty="0">
              <a:effectLst/>
              <a:latin typeface="Microsoft Yahei" panose="020B0503020204020204" pitchFamily="34" charset="-122"/>
              <a:ea typeface="Microsoft Yahei"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0" i="0" dirty="0">
              <a:solidFill>
                <a:srgbClr val="333333"/>
              </a:solidFill>
              <a:effectLst/>
              <a:latin typeface="Microsoft Yahei" panose="020B0503020204020204" pitchFamily="34" charset="-122"/>
              <a:ea typeface="Microsoft Yahei"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0" i="0" dirty="0">
              <a:solidFill>
                <a:srgbClr val="333333"/>
              </a:solidFill>
              <a:effectLst/>
              <a:latin typeface="Microsoft Yahei" panose="020B0503020204020204" pitchFamily="34" charset="-122"/>
              <a:ea typeface="Microsoft Yahei" panose="020B0503020204020204" pitchFamily="34" charset="-122"/>
            </a:endParaRPr>
          </a:p>
          <a:p>
            <a:endParaRPr lang="zh-CN" altLang="en-US" dirty="0"/>
          </a:p>
        </p:txBody>
      </p:sp>
      <p:sp>
        <p:nvSpPr>
          <p:cNvPr id="4" name="灯片编号占位符 3"/>
          <p:cNvSpPr>
            <a:spLocks noGrp="1"/>
          </p:cNvSpPr>
          <p:nvPr>
            <p:ph type="sldNum" sz="quarter" idx="5"/>
          </p:nvPr>
        </p:nvSpPr>
        <p:spPr/>
        <p:txBody>
          <a:bodyPr/>
          <a:lstStyle/>
          <a:p>
            <a:fld id="{7317F995-D62F-4FD8-BC16-512E2B34C515}" type="slidenum">
              <a:rPr lang="zh-CN" altLang="en-US" smtClean="0"/>
              <a:t>12</a:t>
            </a:fld>
            <a:endParaRPr lang="zh-CN" altLang="en-US"/>
          </a:p>
        </p:txBody>
      </p:sp>
    </p:spTree>
    <p:extLst>
      <p:ext uri="{BB962C8B-B14F-4D97-AF65-F5344CB8AC3E}">
        <p14:creationId xmlns:p14="http://schemas.microsoft.com/office/powerpoint/2010/main" val="23007077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solidFill>
                  <a:prstClr val="black"/>
                </a:solidFill>
                <a:latin typeface="黑体" panose="02010609060101010101" pitchFamily="49" charset="-122"/>
                <a:ea typeface="黑体" panose="02010609060101010101" pitchFamily="49" charset="-122"/>
              </a:rPr>
              <a:t>thin</a:t>
            </a:r>
            <a:r>
              <a:rPr lang="el-GR" altLang="zh-CN" b="0" i="0" dirty="0">
                <a:solidFill>
                  <a:srgbClr val="333333"/>
                </a:solidFill>
                <a:effectLst/>
                <a:latin typeface="Microsoft Yahei" panose="020B0503020204020204" pitchFamily="34" charset="-122"/>
                <a:ea typeface="Microsoft Yahei" panose="020B0503020204020204" pitchFamily="34" charset="-122"/>
              </a:rPr>
              <a:t>[θ</a:t>
            </a:r>
            <a:r>
              <a:rPr lang="en-US" altLang="zh-CN" b="0" i="0" dirty="0" err="1">
                <a:solidFill>
                  <a:srgbClr val="333333"/>
                </a:solidFill>
                <a:effectLst/>
                <a:latin typeface="Microsoft Yahei" panose="020B0503020204020204" pitchFamily="34" charset="-122"/>
                <a:ea typeface="Microsoft Yahei" panose="020B0503020204020204" pitchFamily="34" charset="-122"/>
              </a:rPr>
              <a:t>ɪn</a:t>
            </a:r>
            <a:r>
              <a:rPr lang="en-US" altLang="zh-CN" b="0" i="0" dirty="0">
                <a:solidFill>
                  <a:srgbClr val="333333"/>
                </a:solidFill>
                <a:effectLst/>
                <a:latin typeface="Microsoft Yahei" panose="020B0503020204020204" pitchFamily="34" charset="-122"/>
                <a:ea typeface="Microsoft Yahei" panose="020B0503020204020204" pitchFamily="34" charset="-122"/>
              </a:rPr>
              <a:t>]       </a:t>
            </a:r>
            <a:r>
              <a:rPr lang="en-US" altLang="zh-CN" b="0" i="0" dirty="0">
                <a:effectLst/>
                <a:latin typeface="Microsoft Yahei" panose="020B0503020204020204" pitchFamily="34" charset="-122"/>
                <a:ea typeface="Microsoft Yahei" panose="020B0503020204020204" pitchFamily="34" charset="-122"/>
              </a:rPr>
              <a:t>medium</a:t>
            </a:r>
            <a:r>
              <a:rPr lang="en-US" altLang="zh-CN" b="0" i="0" dirty="0">
                <a:solidFill>
                  <a:srgbClr val="333333"/>
                </a:solidFill>
                <a:effectLst/>
                <a:latin typeface="Microsoft Yahei" panose="020B0503020204020204" pitchFamily="34" charset="-122"/>
                <a:ea typeface="Microsoft Yahei" panose="020B0503020204020204" pitchFamily="34" charset="-122"/>
              </a:rPr>
              <a:t>[ˈ</a:t>
            </a:r>
            <a:r>
              <a:rPr lang="en-US" altLang="zh-CN" b="0" i="0" dirty="0" err="1">
                <a:solidFill>
                  <a:srgbClr val="333333"/>
                </a:solidFill>
                <a:effectLst/>
                <a:latin typeface="Microsoft Yahei" panose="020B0503020204020204" pitchFamily="34" charset="-122"/>
                <a:ea typeface="Microsoft Yahei" panose="020B0503020204020204" pitchFamily="34" charset="-122"/>
              </a:rPr>
              <a:t>miːdiəm</a:t>
            </a:r>
            <a:r>
              <a:rPr lang="en-US" altLang="zh-CN" b="0" i="0" dirty="0">
                <a:solidFill>
                  <a:srgbClr val="333333"/>
                </a:solidFill>
                <a:effectLst/>
                <a:latin typeface="Microsoft Yahei" panose="020B0503020204020204" pitchFamily="34" charset="-122"/>
                <a:ea typeface="Microsoft Yahei" panose="020B0503020204020204" pitchFamily="34" charset="-122"/>
              </a:rPr>
              <a:t>]</a:t>
            </a:r>
            <a:r>
              <a:rPr lang="el-GR" altLang="zh-CN" b="0" i="0" dirty="0">
                <a:solidFill>
                  <a:srgbClr val="333333"/>
                </a:solidFill>
                <a:effectLst/>
                <a:latin typeface="Microsoft Yahei" panose="020B0503020204020204" pitchFamily="34" charset="-122"/>
                <a:ea typeface="Microsoft Yahei" panose="020B0503020204020204" pitchFamily="34" charset="-122"/>
              </a:rPr>
              <a:t> </a:t>
            </a:r>
            <a:r>
              <a:rPr lang="en-US" altLang="zh-CN" b="0" i="0" dirty="0">
                <a:solidFill>
                  <a:srgbClr val="333333"/>
                </a:solidFill>
                <a:effectLst/>
                <a:latin typeface="Microsoft Yahei" panose="020B0503020204020204" pitchFamily="34" charset="-122"/>
                <a:ea typeface="Microsoft Yahei" panose="020B0503020204020204" pitchFamily="34" charset="-122"/>
              </a:rPr>
              <a:t>  </a:t>
            </a:r>
            <a:r>
              <a:rPr lang="en-US" altLang="zh-CN" sz="1200" dirty="0">
                <a:solidFill>
                  <a:prstClr val="black"/>
                </a:solidFill>
                <a:latin typeface="黑体" panose="02010609060101010101" pitchFamily="49" charset="-122"/>
                <a:ea typeface="黑体" panose="02010609060101010101" pitchFamily="49" charset="-122"/>
              </a:rPr>
              <a:t>thick</a:t>
            </a:r>
            <a:r>
              <a:rPr lang="el-GR" altLang="zh-CN" b="0" i="0" dirty="0">
                <a:solidFill>
                  <a:srgbClr val="333333"/>
                </a:solidFill>
                <a:effectLst/>
                <a:latin typeface="Microsoft Yahei" panose="020B0503020204020204" pitchFamily="34" charset="-122"/>
                <a:ea typeface="Microsoft Yahei" panose="020B0503020204020204" pitchFamily="34" charset="-122"/>
              </a:rPr>
              <a:t>[θ</a:t>
            </a:r>
            <a:r>
              <a:rPr lang="en-US" altLang="zh-CN" b="0" i="0" dirty="0" err="1">
                <a:solidFill>
                  <a:srgbClr val="333333"/>
                </a:solidFill>
                <a:effectLst/>
                <a:latin typeface="Microsoft Yahei" panose="020B0503020204020204" pitchFamily="34" charset="-122"/>
                <a:ea typeface="Microsoft Yahei" panose="020B0503020204020204" pitchFamily="34" charset="-122"/>
              </a:rPr>
              <a:t>ɪk</a:t>
            </a:r>
            <a:r>
              <a:rPr lang="en-US" altLang="zh-CN" b="0" i="0" dirty="0">
                <a:solidFill>
                  <a:srgbClr val="333333"/>
                </a:solidFill>
                <a:effectLst/>
                <a:latin typeface="Microsoft Yahei" panose="020B0503020204020204" pitchFamily="34" charset="-122"/>
                <a:ea typeface="Microsoft Yahei" panose="020B0503020204020204" pitchFamily="34" charset="-122"/>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0" i="0" dirty="0">
              <a:solidFill>
                <a:srgbClr val="333333"/>
              </a:solidFill>
              <a:effectLst/>
              <a:latin typeface="Microsoft Yahei" panose="020B0503020204020204" pitchFamily="34" charset="-122"/>
              <a:ea typeface="Microsoft Yahei"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0" i="0" dirty="0">
              <a:effectLst/>
              <a:latin typeface="Microsoft Yahei" panose="020B0503020204020204" pitchFamily="34" charset="-122"/>
              <a:ea typeface="Microsoft Yahei"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0" i="0" dirty="0">
              <a:solidFill>
                <a:srgbClr val="333333"/>
              </a:solidFill>
              <a:effectLst/>
              <a:latin typeface="Microsoft Yahei" panose="020B0503020204020204" pitchFamily="34" charset="-122"/>
              <a:ea typeface="Microsoft Yahei" panose="020B0503020204020204" pitchFamily="34" charset="-122"/>
            </a:endParaRPr>
          </a:p>
          <a:p>
            <a:endParaRPr lang="zh-CN" altLang="en-US" dirty="0"/>
          </a:p>
        </p:txBody>
      </p:sp>
      <p:sp>
        <p:nvSpPr>
          <p:cNvPr id="4" name="灯片编号占位符 3"/>
          <p:cNvSpPr>
            <a:spLocks noGrp="1"/>
          </p:cNvSpPr>
          <p:nvPr>
            <p:ph type="sldNum" sz="quarter" idx="5"/>
          </p:nvPr>
        </p:nvSpPr>
        <p:spPr/>
        <p:txBody>
          <a:bodyPr/>
          <a:lstStyle/>
          <a:p>
            <a:fld id="{7317F995-D62F-4FD8-BC16-512E2B34C515}" type="slidenum">
              <a:rPr lang="zh-CN" altLang="en-US" smtClean="0"/>
              <a:t>16</a:t>
            </a:fld>
            <a:endParaRPr lang="zh-CN" altLang="en-US"/>
          </a:p>
        </p:txBody>
      </p:sp>
    </p:spTree>
    <p:extLst>
      <p:ext uri="{BB962C8B-B14F-4D97-AF65-F5344CB8AC3E}">
        <p14:creationId xmlns:p14="http://schemas.microsoft.com/office/powerpoint/2010/main" val="18604435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lnSpc>
                <a:spcPts val="1650"/>
              </a:lnSpc>
              <a:spcAft>
                <a:spcPts val="750"/>
              </a:spcAft>
              <a:buFont typeface="Arial" panose="020B0604020202020204" pitchFamily="34" charset="0"/>
              <a:buChar char="•"/>
            </a:pPr>
            <a:r>
              <a:rPr lang="en-US" altLang="zh-CN" dirty="0"/>
              <a:t>Shadow </a:t>
            </a:r>
            <a:r>
              <a:rPr lang="en-US" altLang="zh-CN" b="0" i="0" dirty="0">
                <a:solidFill>
                  <a:srgbClr val="333333"/>
                </a:solidFill>
                <a:effectLst/>
                <a:latin typeface="Microsoft Yahei" panose="020B0503020204020204" pitchFamily="34" charset="-122"/>
                <a:ea typeface="Microsoft Yahei" panose="020B0503020204020204" pitchFamily="34" charset="-122"/>
              </a:rPr>
              <a:t> [ˈ</a:t>
            </a:r>
            <a:r>
              <a:rPr lang="en-US" altLang="zh-CN" b="0" i="0" dirty="0" err="1">
                <a:solidFill>
                  <a:srgbClr val="333333"/>
                </a:solidFill>
                <a:effectLst/>
                <a:latin typeface="Microsoft Yahei" panose="020B0503020204020204" pitchFamily="34" charset="-122"/>
                <a:ea typeface="Microsoft Yahei" panose="020B0503020204020204" pitchFamily="34" charset="-122"/>
              </a:rPr>
              <a:t>ʃædəʊ</a:t>
            </a:r>
            <a:r>
              <a:rPr lang="en-US" altLang="zh-CN" b="0" i="0" dirty="0">
                <a:solidFill>
                  <a:srgbClr val="333333"/>
                </a:solidFill>
                <a:effectLst/>
                <a:latin typeface="Microsoft Yahei" panose="020B0503020204020204" pitchFamily="34" charset="-122"/>
                <a:ea typeface="Microsoft Yahei" panose="020B0503020204020204" pitchFamily="34" charset="-122"/>
              </a:rPr>
              <a:t>] </a:t>
            </a:r>
            <a:r>
              <a:rPr lang="en-US" altLang="zh-CN" b="1" i="0" dirty="0">
                <a:effectLst/>
                <a:latin typeface="Microsoft Yahei" panose="020B0503020204020204" pitchFamily="34" charset="-122"/>
                <a:ea typeface="Microsoft Yahei" panose="020B0503020204020204" pitchFamily="34" charset="-122"/>
              </a:rPr>
              <a:t>blur</a:t>
            </a:r>
            <a:r>
              <a:rPr lang="en-US" altLang="zh-CN" b="0" i="0" dirty="0">
                <a:solidFill>
                  <a:srgbClr val="333333"/>
                </a:solidFill>
                <a:effectLst/>
                <a:latin typeface="Microsoft Yahei" panose="020B0503020204020204" pitchFamily="34" charset="-122"/>
                <a:ea typeface="Microsoft Yahei" panose="020B0503020204020204" pitchFamily="34" charset="-122"/>
              </a:rPr>
              <a:t> [</a:t>
            </a:r>
            <a:r>
              <a:rPr lang="en-US" altLang="zh-CN" b="0" i="0" dirty="0" err="1">
                <a:solidFill>
                  <a:srgbClr val="333333"/>
                </a:solidFill>
                <a:effectLst/>
                <a:latin typeface="Microsoft Yahei" panose="020B0503020204020204" pitchFamily="34" charset="-122"/>
                <a:ea typeface="Microsoft Yahei" panose="020B0503020204020204" pitchFamily="34" charset="-122"/>
              </a:rPr>
              <a:t>blɜ</a:t>
            </a:r>
            <a:r>
              <a:rPr lang="en-US" altLang="zh-CN" b="0" i="0" dirty="0">
                <a:solidFill>
                  <a:srgbClr val="333333"/>
                </a:solidFill>
                <a:effectLst/>
                <a:latin typeface="Microsoft Yahei" panose="020B0503020204020204" pitchFamily="34" charset="-122"/>
                <a:ea typeface="Microsoft Yahei" panose="020B0503020204020204" pitchFamily="34" charset="-122"/>
              </a:rPr>
              <a:t>ː(r)] </a:t>
            </a:r>
            <a:r>
              <a:rPr lang="en-US" altLang="zh-CN" b="1" i="0" dirty="0">
                <a:effectLst/>
                <a:latin typeface="Microsoft Yahei" panose="020B0503020204020204" pitchFamily="34" charset="-122"/>
                <a:ea typeface="Microsoft Yahei" panose="020B0503020204020204" pitchFamily="34" charset="-122"/>
              </a:rPr>
              <a:t>spread</a:t>
            </a:r>
            <a:r>
              <a:rPr lang="en-US" altLang="zh-CN" b="0" i="0" dirty="0">
                <a:solidFill>
                  <a:srgbClr val="333333"/>
                </a:solidFill>
                <a:effectLst/>
                <a:latin typeface="Microsoft Yahei" panose="020B0503020204020204" pitchFamily="34" charset="-122"/>
                <a:ea typeface="Microsoft Yahei" panose="020B0503020204020204" pitchFamily="34" charset="-122"/>
              </a:rPr>
              <a:t> [</a:t>
            </a:r>
            <a:r>
              <a:rPr lang="en-US" altLang="zh-CN" b="0" i="0" dirty="0" err="1">
                <a:solidFill>
                  <a:srgbClr val="333333"/>
                </a:solidFill>
                <a:effectLst/>
                <a:latin typeface="Microsoft Yahei" panose="020B0503020204020204" pitchFamily="34" charset="-122"/>
                <a:ea typeface="Microsoft Yahei" panose="020B0503020204020204" pitchFamily="34" charset="-122"/>
              </a:rPr>
              <a:t>spred</a:t>
            </a:r>
            <a:r>
              <a:rPr lang="en-US" altLang="zh-CN" b="0" i="0">
                <a:solidFill>
                  <a:srgbClr val="333333"/>
                </a:solidFill>
                <a:effectLst/>
                <a:latin typeface="Microsoft Yahei" panose="020B0503020204020204" pitchFamily="34" charset="-122"/>
                <a:ea typeface="Microsoft Yahei" panose="020B0503020204020204" pitchFamily="34" charset="-122"/>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0" i="0" dirty="0">
              <a:solidFill>
                <a:srgbClr val="333333"/>
              </a:solidFill>
              <a:effectLst/>
              <a:latin typeface="Microsoft Yahei" panose="020B0503020204020204" pitchFamily="34" charset="-122"/>
              <a:ea typeface="Microsoft Yahei"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1" i="0" dirty="0">
              <a:effectLst/>
              <a:latin typeface="Microsoft Yahei" panose="020B0503020204020204" pitchFamily="34" charset="-122"/>
              <a:ea typeface="Microsoft Yahei"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0" i="0" dirty="0">
              <a:solidFill>
                <a:srgbClr val="333333"/>
              </a:solidFill>
              <a:effectLst/>
              <a:latin typeface="Microsoft Yahei" panose="020B0503020204020204" pitchFamily="34" charset="-122"/>
              <a:ea typeface="Microsoft Yahei" panose="020B0503020204020204" pitchFamily="34" charset="-122"/>
            </a:endParaRPr>
          </a:p>
          <a:p>
            <a:endParaRPr lang="zh-CN" altLang="en-US" dirty="0"/>
          </a:p>
        </p:txBody>
      </p:sp>
      <p:sp>
        <p:nvSpPr>
          <p:cNvPr id="4" name="灯片编号占位符 3"/>
          <p:cNvSpPr>
            <a:spLocks noGrp="1"/>
          </p:cNvSpPr>
          <p:nvPr>
            <p:ph type="sldNum" sz="quarter" idx="5"/>
          </p:nvPr>
        </p:nvSpPr>
        <p:spPr/>
        <p:txBody>
          <a:bodyPr/>
          <a:lstStyle/>
          <a:p>
            <a:fld id="{7317F995-D62F-4FD8-BC16-512E2B34C515}" type="slidenum">
              <a:rPr lang="zh-CN" altLang="en-US" smtClean="0"/>
              <a:t>34</a:t>
            </a:fld>
            <a:endParaRPr lang="zh-CN" altLang="en-US"/>
          </a:p>
        </p:txBody>
      </p:sp>
    </p:spTree>
    <p:extLst>
      <p:ext uri="{BB962C8B-B14F-4D97-AF65-F5344CB8AC3E}">
        <p14:creationId xmlns:p14="http://schemas.microsoft.com/office/powerpoint/2010/main" val="5800939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68B373-E2D3-4B01-B193-8B065CD44814}"/>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76C530D-C9AC-4D45-831D-9E0C518AACC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CECDD8D-57FA-446E-A146-93E1EDF0C978}"/>
              </a:ext>
            </a:extLst>
          </p:cNvPr>
          <p:cNvSpPr>
            <a:spLocks noGrp="1"/>
          </p:cNvSpPr>
          <p:nvPr>
            <p:ph type="dt" sz="half" idx="10"/>
          </p:nvPr>
        </p:nvSpPr>
        <p:spPr/>
        <p:txBody>
          <a:bodyPr/>
          <a:lstStyle/>
          <a:p>
            <a:fld id="{481E2C57-F495-45B2-A128-04A0940A3E3F}" type="datetime1">
              <a:rPr lang="zh-CN" altLang="en-US" smtClean="0"/>
              <a:t>2025/4/23</a:t>
            </a:fld>
            <a:endParaRPr lang="zh-CN" altLang="en-US"/>
          </a:p>
        </p:txBody>
      </p:sp>
      <p:sp>
        <p:nvSpPr>
          <p:cNvPr id="5" name="页脚占位符 4">
            <a:extLst>
              <a:ext uri="{FF2B5EF4-FFF2-40B4-BE49-F238E27FC236}">
                <a16:creationId xmlns:a16="http://schemas.microsoft.com/office/drawing/2014/main" id="{DB8309FC-0455-432A-9BB6-AE32C528FBA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4BEB655-EDBE-4C05-B2E3-A5646C27D6F6}"/>
              </a:ext>
            </a:extLst>
          </p:cNvPr>
          <p:cNvSpPr>
            <a:spLocks noGrp="1"/>
          </p:cNvSpPr>
          <p:nvPr>
            <p:ph type="sldNum" sz="quarter" idx="12"/>
          </p:nvPr>
        </p:nvSpPr>
        <p:spPr/>
        <p:txBody>
          <a:bodyPr/>
          <a:lstStyle/>
          <a:p>
            <a:fld id="{7711B76C-8D5D-454B-B46C-239CFA30E467}" type="slidenum">
              <a:rPr lang="zh-CN" altLang="en-US" smtClean="0"/>
              <a:t>‹#›</a:t>
            </a:fld>
            <a:endParaRPr lang="zh-CN" altLang="en-US"/>
          </a:p>
        </p:txBody>
      </p:sp>
    </p:spTree>
    <p:extLst>
      <p:ext uri="{BB962C8B-B14F-4D97-AF65-F5344CB8AC3E}">
        <p14:creationId xmlns:p14="http://schemas.microsoft.com/office/powerpoint/2010/main" val="28822305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FF2495-1EC9-43CA-941D-07DDCF73EA2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4A3D91A-78E3-4CA5-8D82-9C43216C767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48F50E8-6185-48D7-9C80-A8B59681F6B1}"/>
              </a:ext>
            </a:extLst>
          </p:cNvPr>
          <p:cNvSpPr>
            <a:spLocks noGrp="1"/>
          </p:cNvSpPr>
          <p:nvPr>
            <p:ph type="dt" sz="half" idx="10"/>
          </p:nvPr>
        </p:nvSpPr>
        <p:spPr/>
        <p:txBody>
          <a:bodyPr/>
          <a:lstStyle/>
          <a:p>
            <a:fld id="{877B0A16-0172-478A-A7FD-5BF9F03DD121}" type="datetime1">
              <a:rPr lang="zh-CN" altLang="en-US" smtClean="0"/>
              <a:t>2025/4/23</a:t>
            </a:fld>
            <a:endParaRPr lang="zh-CN" altLang="en-US"/>
          </a:p>
        </p:txBody>
      </p:sp>
      <p:sp>
        <p:nvSpPr>
          <p:cNvPr id="5" name="页脚占位符 4">
            <a:extLst>
              <a:ext uri="{FF2B5EF4-FFF2-40B4-BE49-F238E27FC236}">
                <a16:creationId xmlns:a16="http://schemas.microsoft.com/office/drawing/2014/main" id="{54271621-0F9A-4842-8298-FB64BDC3AA4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8F2EFC6-C2B2-4A81-8F6D-3F6D4306757C}"/>
              </a:ext>
            </a:extLst>
          </p:cNvPr>
          <p:cNvSpPr>
            <a:spLocks noGrp="1"/>
          </p:cNvSpPr>
          <p:nvPr>
            <p:ph type="sldNum" sz="quarter" idx="12"/>
          </p:nvPr>
        </p:nvSpPr>
        <p:spPr/>
        <p:txBody>
          <a:bodyPr/>
          <a:lstStyle/>
          <a:p>
            <a:fld id="{7711B76C-8D5D-454B-B46C-239CFA30E467}" type="slidenum">
              <a:rPr lang="zh-CN" altLang="en-US" smtClean="0"/>
              <a:t>‹#›</a:t>
            </a:fld>
            <a:endParaRPr lang="zh-CN" altLang="en-US"/>
          </a:p>
        </p:txBody>
      </p:sp>
    </p:spTree>
    <p:extLst>
      <p:ext uri="{BB962C8B-B14F-4D97-AF65-F5344CB8AC3E}">
        <p14:creationId xmlns:p14="http://schemas.microsoft.com/office/powerpoint/2010/main" val="34262958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460DE07-0BFC-4DD3-9BA0-416DB5D91600}"/>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EE63C8E-5E0B-4905-8C7D-E4B24EBFB936}"/>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1DCBB82-A858-49AF-B1CB-0333C593A19C}"/>
              </a:ext>
            </a:extLst>
          </p:cNvPr>
          <p:cNvSpPr>
            <a:spLocks noGrp="1"/>
          </p:cNvSpPr>
          <p:nvPr>
            <p:ph type="dt" sz="half" idx="10"/>
          </p:nvPr>
        </p:nvSpPr>
        <p:spPr/>
        <p:txBody>
          <a:bodyPr/>
          <a:lstStyle/>
          <a:p>
            <a:fld id="{E1A9165B-CA21-4614-89DD-F93248F02633}" type="datetime1">
              <a:rPr lang="zh-CN" altLang="en-US" smtClean="0"/>
              <a:t>2025/4/23</a:t>
            </a:fld>
            <a:endParaRPr lang="zh-CN" altLang="en-US"/>
          </a:p>
        </p:txBody>
      </p:sp>
      <p:sp>
        <p:nvSpPr>
          <p:cNvPr id="5" name="页脚占位符 4">
            <a:extLst>
              <a:ext uri="{FF2B5EF4-FFF2-40B4-BE49-F238E27FC236}">
                <a16:creationId xmlns:a16="http://schemas.microsoft.com/office/drawing/2014/main" id="{B43EF6C6-AD21-474E-B9DF-180BB3ED810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DC9D598-3029-4947-8AFB-3FD80C7E0076}"/>
              </a:ext>
            </a:extLst>
          </p:cNvPr>
          <p:cNvSpPr>
            <a:spLocks noGrp="1"/>
          </p:cNvSpPr>
          <p:nvPr>
            <p:ph type="sldNum" sz="quarter" idx="12"/>
          </p:nvPr>
        </p:nvSpPr>
        <p:spPr/>
        <p:txBody>
          <a:bodyPr/>
          <a:lstStyle/>
          <a:p>
            <a:fld id="{7711B76C-8D5D-454B-B46C-239CFA30E467}" type="slidenum">
              <a:rPr lang="zh-CN" altLang="en-US" smtClean="0"/>
              <a:t>‹#›</a:t>
            </a:fld>
            <a:endParaRPr lang="zh-CN" altLang="en-US"/>
          </a:p>
        </p:txBody>
      </p:sp>
    </p:spTree>
    <p:extLst>
      <p:ext uri="{BB962C8B-B14F-4D97-AF65-F5344CB8AC3E}">
        <p14:creationId xmlns:p14="http://schemas.microsoft.com/office/powerpoint/2010/main" val="328873581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68B373-E2D3-4B01-B193-8B065CD44814}"/>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76C530D-C9AC-4D45-831D-9E0C518AACC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CECDD8D-57FA-446E-A146-93E1EDF0C978}"/>
              </a:ext>
            </a:extLst>
          </p:cNvPr>
          <p:cNvSpPr>
            <a:spLocks noGrp="1"/>
          </p:cNvSpPr>
          <p:nvPr>
            <p:ph type="dt" sz="half" idx="10"/>
          </p:nvPr>
        </p:nvSpPr>
        <p:spPr/>
        <p:txBody>
          <a:bodyPr/>
          <a:lstStyle/>
          <a:p>
            <a:fld id="{456C3A34-C1C4-40D3-B8C3-669EE02E1963}" type="datetime1">
              <a:rPr lang="zh-CN" altLang="en-US" smtClean="0"/>
              <a:t>2025/4/23</a:t>
            </a:fld>
            <a:endParaRPr lang="zh-CN" altLang="en-US"/>
          </a:p>
        </p:txBody>
      </p:sp>
      <p:sp>
        <p:nvSpPr>
          <p:cNvPr id="5" name="页脚占位符 4">
            <a:extLst>
              <a:ext uri="{FF2B5EF4-FFF2-40B4-BE49-F238E27FC236}">
                <a16:creationId xmlns:a16="http://schemas.microsoft.com/office/drawing/2014/main" id="{DB8309FC-0455-432A-9BB6-AE32C528FBA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4BEB655-EDBE-4C05-B2E3-A5646C27D6F6}"/>
              </a:ext>
            </a:extLst>
          </p:cNvPr>
          <p:cNvSpPr>
            <a:spLocks noGrp="1"/>
          </p:cNvSpPr>
          <p:nvPr>
            <p:ph type="sldNum" sz="quarter" idx="12"/>
          </p:nvPr>
        </p:nvSpPr>
        <p:spPr/>
        <p:txBody>
          <a:bodyPr/>
          <a:lstStyle/>
          <a:p>
            <a:fld id="{7711B76C-8D5D-454B-B46C-239CFA30E467}" type="slidenum">
              <a:rPr lang="zh-CN" altLang="en-US" smtClean="0"/>
              <a:t>‹#›</a:t>
            </a:fld>
            <a:endParaRPr lang="zh-CN" altLang="en-US"/>
          </a:p>
        </p:txBody>
      </p:sp>
    </p:spTree>
    <p:extLst>
      <p:ext uri="{BB962C8B-B14F-4D97-AF65-F5344CB8AC3E}">
        <p14:creationId xmlns:p14="http://schemas.microsoft.com/office/powerpoint/2010/main" val="62890689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FC9E86-DA94-4106-ACDF-B309B96D829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A769C51-30E0-4D18-9829-36BC01FB8F6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D285168-D072-40A5-8338-4439A3CFA960}"/>
              </a:ext>
            </a:extLst>
          </p:cNvPr>
          <p:cNvSpPr>
            <a:spLocks noGrp="1"/>
          </p:cNvSpPr>
          <p:nvPr>
            <p:ph type="dt" sz="half" idx="10"/>
          </p:nvPr>
        </p:nvSpPr>
        <p:spPr/>
        <p:txBody>
          <a:bodyPr/>
          <a:lstStyle/>
          <a:p>
            <a:fld id="{1510A96C-D53D-4B77-BE39-18A69D31DEBD}" type="datetime1">
              <a:rPr lang="zh-CN" altLang="en-US" smtClean="0"/>
              <a:t>2025/4/23</a:t>
            </a:fld>
            <a:endParaRPr lang="zh-CN" altLang="en-US"/>
          </a:p>
        </p:txBody>
      </p:sp>
      <p:sp>
        <p:nvSpPr>
          <p:cNvPr id="5" name="页脚占位符 4">
            <a:extLst>
              <a:ext uri="{FF2B5EF4-FFF2-40B4-BE49-F238E27FC236}">
                <a16:creationId xmlns:a16="http://schemas.microsoft.com/office/drawing/2014/main" id="{05BC98B8-5736-4837-AE62-133FAC460DF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DD6C048-B129-4792-8EEA-00C21ED2B719}"/>
              </a:ext>
            </a:extLst>
          </p:cNvPr>
          <p:cNvSpPr>
            <a:spLocks noGrp="1"/>
          </p:cNvSpPr>
          <p:nvPr>
            <p:ph type="sldNum" sz="quarter" idx="12"/>
          </p:nvPr>
        </p:nvSpPr>
        <p:spPr/>
        <p:txBody>
          <a:bodyPr/>
          <a:lstStyle/>
          <a:p>
            <a:fld id="{7711B76C-8D5D-454B-B46C-239CFA30E467}" type="slidenum">
              <a:rPr lang="zh-CN" altLang="en-US" smtClean="0"/>
              <a:t>‹#›</a:t>
            </a:fld>
            <a:endParaRPr lang="zh-CN" altLang="en-US"/>
          </a:p>
        </p:txBody>
      </p:sp>
    </p:spTree>
    <p:extLst>
      <p:ext uri="{BB962C8B-B14F-4D97-AF65-F5344CB8AC3E}">
        <p14:creationId xmlns:p14="http://schemas.microsoft.com/office/powerpoint/2010/main" val="94774035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BC5673-F8AB-4785-BA48-F82336799A3E}"/>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786F4E8-E2B3-424E-9A3F-419BEF3FC91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55BC288-1E86-4B24-A519-648DF7FA5349}"/>
              </a:ext>
            </a:extLst>
          </p:cNvPr>
          <p:cNvSpPr>
            <a:spLocks noGrp="1"/>
          </p:cNvSpPr>
          <p:nvPr>
            <p:ph type="dt" sz="half" idx="10"/>
          </p:nvPr>
        </p:nvSpPr>
        <p:spPr/>
        <p:txBody>
          <a:bodyPr/>
          <a:lstStyle/>
          <a:p>
            <a:fld id="{43B6CA1B-56A3-484D-A378-A189D19B9EDA}" type="datetime1">
              <a:rPr lang="zh-CN" altLang="en-US" smtClean="0"/>
              <a:t>2025/4/23</a:t>
            </a:fld>
            <a:endParaRPr lang="zh-CN" altLang="en-US"/>
          </a:p>
        </p:txBody>
      </p:sp>
      <p:sp>
        <p:nvSpPr>
          <p:cNvPr id="5" name="页脚占位符 4">
            <a:extLst>
              <a:ext uri="{FF2B5EF4-FFF2-40B4-BE49-F238E27FC236}">
                <a16:creationId xmlns:a16="http://schemas.microsoft.com/office/drawing/2014/main" id="{8A8AB65B-144C-4F3D-B54C-8F51FADF7B3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39EC3A4-E568-4A5A-9F49-4596611916B1}"/>
              </a:ext>
            </a:extLst>
          </p:cNvPr>
          <p:cNvSpPr>
            <a:spLocks noGrp="1"/>
          </p:cNvSpPr>
          <p:nvPr>
            <p:ph type="sldNum" sz="quarter" idx="12"/>
          </p:nvPr>
        </p:nvSpPr>
        <p:spPr/>
        <p:txBody>
          <a:bodyPr/>
          <a:lstStyle/>
          <a:p>
            <a:fld id="{7711B76C-8D5D-454B-B46C-239CFA30E467}" type="slidenum">
              <a:rPr lang="zh-CN" altLang="en-US" smtClean="0"/>
              <a:t>‹#›</a:t>
            </a:fld>
            <a:endParaRPr lang="zh-CN" altLang="en-US"/>
          </a:p>
        </p:txBody>
      </p:sp>
    </p:spTree>
    <p:extLst>
      <p:ext uri="{BB962C8B-B14F-4D97-AF65-F5344CB8AC3E}">
        <p14:creationId xmlns:p14="http://schemas.microsoft.com/office/powerpoint/2010/main" val="360087106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9D5FF24-F9DE-4A3B-B61E-12DB5AB18A2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5E09D38-65AE-415F-8445-652F9B95DBEE}"/>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A2F6EF4-7980-40DE-ADBC-64294E8BC2C2}"/>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B3749C2-7958-494D-8002-6BDA515D1CBA}"/>
              </a:ext>
            </a:extLst>
          </p:cNvPr>
          <p:cNvSpPr>
            <a:spLocks noGrp="1"/>
          </p:cNvSpPr>
          <p:nvPr>
            <p:ph type="dt" sz="half" idx="10"/>
          </p:nvPr>
        </p:nvSpPr>
        <p:spPr/>
        <p:txBody>
          <a:bodyPr/>
          <a:lstStyle/>
          <a:p>
            <a:fld id="{3990D03C-D9C1-471E-8F36-AF98421DC44F}" type="datetime1">
              <a:rPr lang="zh-CN" altLang="en-US" smtClean="0"/>
              <a:t>2025/4/23</a:t>
            </a:fld>
            <a:endParaRPr lang="zh-CN" altLang="en-US"/>
          </a:p>
        </p:txBody>
      </p:sp>
      <p:sp>
        <p:nvSpPr>
          <p:cNvPr id="6" name="页脚占位符 5">
            <a:extLst>
              <a:ext uri="{FF2B5EF4-FFF2-40B4-BE49-F238E27FC236}">
                <a16:creationId xmlns:a16="http://schemas.microsoft.com/office/drawing/2014/main" id="{CEB11489-2ABE-4D8A-BFEF-D75F2A089F87}"/>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23E4A14B-0B45-4F68-83CA-64BA8F75C4FF}"/>
              </a:ext>
            </a:extLst>
          </p:cNvPr>
          <p:cNvSpPr>
            <a:spLocks noGrp="1"/>
          </p:cNvSpPr>
          <p:nvPr>
            <p:ph type="sldNum" sz="quarter" idx="12"/>
          </p:nvPr>
        </p:nvSpPr>
        <p:spPr/>
        <p:txBody>
          <a:bodyPr/>
          <a:lstStyle/>
          <a:p>
            <a:fld id="{7711B76C-8D5D-454B-B46C-239CFA30E467}" type="slidenum">
              <a:rPr lang="zh-CN" altLang="en-US" smtClean="0"/>
              <a:t>‹#›</a:t>
            </a:fld>
            <a:endParaRPr lang="zh-CN" altLang="en-US"/>
          </a:p>
        </p:txBody>
      </p:sp>
    </p:spTree>
    <p:extLst>
      <p:ext uri="{BB962C8B-B14F-4D97-AF65-F5344CB8AC3E}">
        <p14:creationId xmlns:p14="http://schemas.microsoft.com/office/powerpoint/2010/main" val="410198543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244E4D-B1F2-458C-9CE0-6FA377A395E5}"/>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08BBACF-ECF8-4758-A26E-821E8B34BDD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188E40A-221A-4890-845B-F7ABD90ECD93}"/>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0A76B6B-0226-4967-BAE7-D761BB73EE7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D601AF7-4DF7-43B5-838B-5793B608FFA6}"/>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333E3CF-8576-48E0-A5B7-B60EB93AF9BE}"/>
              </a:ext>
            </a:extLst>
          </p:cNvPr>
          <p:cNvSpPr>
            <a:spLocks noGrp="1"/>
          </p:cNvSpPr>
          <p:nvPr>
            <p:ph type="dt" sz="half" idx="10"/>
          </p:nvPr>
        </p:nvSpPr>
        <p:spPr/>
        <p:txBody>
          <a:bodyPr/>
          <a:lstStyle/>
          <a:p>
            <a:fld id="{A2DEDD2B-97B6-4AC7-A2F2-CC18093134E1}" type="datetime1">
              <a:rPr lang="zh-CN" altLang="en-US" smtClean="0"/>
              <a:t>2025/4/23</a:t>
            </a:fld>
            <a:endParaRPr lang="zh-CN" altLang="en-US"/>
          </a:p>
        </p:txBody>
      </p:sp>
      <p:sp>
        <p:nvSpPr>
          <p:cNvPr id="8" name="页脚占位符 7">
            <a:extLst>
              <a:ext uri="{FF2B5EF4-FFF2-40B4-BE49-F238E27FC236}">
                <a16:creationId xmlns:a16="http://schemas.microsoft.com/office/drawing/2014/main" id="{024C5E83-851C-45EA-B5E6-B152BABDF554}"/>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42F1EBA5-15DB-4E72-AEB9-E89DEB90BFD3}"/>
              </a:ext>
            </a:extLst>
          </p:cNvPr>
          <p:cNvSpPr>
            <a:spLocks noGrp="1"/>
          </p:cNvSpPr>
          <p:nvPr>
            <p:ph type="sldNum" sz="quarter" idx="12"/>
          </p:nvPr>
        </p:nvSpPr>
        <p:spPr/>
        <p:txBody>
          <a:bodyPr/>
          <a:lstStyle/>
          <a:p>
            <a:fld id="{7711B76C-8D5D-454B-B46C-239CFA30E467}" type="slidenum">
              <a:rPr lang="zh-CN" altLang="en-US" smtClean="0"/>
              <a:t>‹#›</a:t>
            </a:fld>
            <a:endParaRPr lang="zh-CN" altLang="en-US"/>
          </a:p>
        </p:txBody>
      </p:sp>
    </p:spTree>
    <p:extLst>
      <p:ext uri="{BB962C8B-B14F-4D97-AF65-F5344CB8AC3E}">
        <p14:creationId xmlns:p14="http://schemas.microsoft.com/office/powerpoint/2010/main" val="403918249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0E73E4-E96C-4CD0-AF08-2DE70FE988A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82F8A67-483E-44BE-98D6-437F70CB46AB}"/>
              </a:ext>
            </a:extLst>
          </p:cNvPr>
          <p:cNvSpPr>
            <a:spLocks noGrp="1"/>
          </p:cNvSpPr>
          <p:nvPr>
            <p:ph type="dt" sz="half" idx="10"/>
          </p:nvPr>
        </p:nvSpPr>
        <p:spPr/>
        <p:txBody>
          <a:bodyPr/>
          <a:lstStyle/>
          <a:p>
            <a:fld id="{7A0F6FD3-1466-4C64-A21B-9345E2D5D30B}" type="datetime1">
              <a:rPr lang="zh-CN" altLang="en-US" smtClean="0"/>
              <a:t>2025/4/23</a:t>
            </a:fld>
            <a:endParaRPr lang="zh-CN" altLang="en-US"/>
          </a:p>
        </p:txBody>
      </p:sp>
      <p:sp>
        <p:nvSpPr>
          <p:cNvPr id="4" name="页脚占位符 3">
            <a:extLst>
              <a:ext uri="{FF2B5EF4-FFF2-40B4-BE49-F238E27FC236}">
                <a16:creationId xmlns:a16="http://schemas.microsoft.com/office/drawing/2014/main" id="{10EAD42B-224F-4A97-8338-41422BA02E4A}"/>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4E155913-6F4E-427F-AE94-BAEB88397A23}"/>
              </a:ext>
            </a:extLst>
          </p:cNvPr>
          <p:cNvSpPr>
            <a:spLocks noGrp="1"/>
          </p:cNvSpPr>
          <p:nvPr>
            <p:ph type="sldNum" sz="quarter" idx="12"/>
          </p:nvPr>
        </p:nvSpPr>
        <p:spPr/>
        <p:txBody>
          <a:bodyPr/>
          <a:lstStyle/>
          <a:p>
            <a:fld id="{7711B76C-8D5D-454B-B46C-239CFA30E467}" type="slidenum">
              <a:rPr lang="zh-CN" altLang="en-US" smtClean="0"/>
              <a:t>‹#›</a:t>
            </a:fld>
            <a:endParaRPr lang="zh-CN" altLang="en-US"/>
          </a:p>
        </p:txBody>
      </p:sp>
    </p:spTree>
    <p:extLst>
      <p:ext uri="{BB962C8B-B14F-4D97-AF65-F5344CB8AC3E}">
        <p14:creationId xmlns:p14="http://schemas.microsoft.com/office/powerpoint/2010/main" val="336682868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3307DA4-F19C-4463-A4FC-FE3E82A4765A}"/>
              </a:ext>
            </a:extLst>
          </p:cNvPr>
          <p:cNvSpPr>
            <a:spLocks noGrp="1"/>
          </p:cNvSpPr>
          <p:nvPr>
            <p:ph type="dt" sz="half" idx="10"/>
          </p:nvPr>
        </p:nvSpPr>
        <p:spPr/>
        <p:txBody>
          <a:bodyPr/>
          <a:lstStyle/>
          <a:p>
            <a:fld id="{2997A817-9CAE-4713-996F-6FAE06617348}" type="datetime1">
              <a:rPr lang="zh-CN" altLang="en-US" smtClean="0"/>
              <a:t>2025/4/23</a:t>
            </a:fld>
            <a:endParaRPr lang="zh-CN" altLang="en-US"/>
          </a:p>
        </p:txBody>
      </p:sp>
      <p:sp>
        <p:nvSpPr>
          <p:cNvPr id="3" name="页脚占位符 2">
            <a:extLst>
              <a:ext uri="{FF2B5EF4-FFF2-40B4-BE49-F238E27FC236}">
                <a16:creationId xmlns:a16="http://schemas.microsoft.com/office/drawing/2014/main" id="{80522EAA-A8CA-4D98-ABF1-4BC20C2B6664}"/>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237A926E-D380-4A52-9470-B8617B9A45CD}"/>
              </a:ext>
            </a:extLst>
          </p:cNvPr>
          <p:cNvSpPr>
            <a:spLocks noGrp="1"/>
          </p:cNvSpPr>
          <p:nvPr>
            <p:ph type="sldNum" sz="quarter" idx="12"/>
          </p:nvPr>
        </p:nvSpPr>
        <p:spPr/>
        <p:txBody>
          <a:bodyPr/>
          <a:lstStyle/>
          <a:p>
            <a:fld id="{7711B76C-8D5D-454B-B46C-239CFA30E467}" type="slidenum">
              <a:rPr lang="zh-CN" altLang="en-US" smtClean="0"/>
              <a:t>‹#›</a:t>
            </a:fld>
            <a:endParaRPr lang="zh-CN" altLang="en-US"/>
          </a:p>
        </p:txBody>
      </p:sp>
    </p:spTree>
    <p:extLst>
      <p:ext uri="{BB962C8B-B14F-4D97-AF65-F5344CB8AC3E}">
        <p14:creationId xmlns:p14="http://schemas.microsoft.com/office/powerpoint/2010/main" val="275234655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499284-6AE6-4573-AB5B-626128A27EC9}"/>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8AB411A-F4F1-4525-A050-6FB79BC534D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0AAB821-DDFA-4858-A190-CCDBE664BB0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1735CFF-4D7E-4859-AA75-FDE5001A68A0}"/>
              </a:ext>
            </a:extLst>
          </p:cNvPr>
          <p:cNvSpPr>
            <a:spLocks noGrp="1"/>
          </p:cNvSpPr>
          <p:nvPr>
            <p:ph type="dt" sz="half" idx="10"/>
          </p:nvPr>
        </p:nvSpPr>
        <p:spPr/>
        <p:txBody>
          <a:bodyPr/>
          <a:lstStyle/>
          <a:p>
            <a:fld id="{C9606070-B21C-4B03-B975-9378540298C0}" type="datetime1">
              <a:rPr lang="zh-CN" altLang="en-US" smtClean="0"/>
              <a:t>2025/4/23</a:t>
            </a:fld>
            <a:endParaRPr lang="zh-CN" altLang="en-US"/>
          </a:p>
        </p:txBody>
      </p:sp>
      <p:sp>
        <p:nvSpPr>
          <p:cNvPr id="6" name="页脚占位符 5">
            <a:extLst>
              <a:ext uri="{FF2B5EF4-FFF2-40B4-BE49-F238E27FC236}">
                <a16:creationId xmlns:a16="http://schemas.microsoft.com/office/drawing/2014/main" id="{2049F6DE-357B-404B-BD68-256FEFB085D3}"/>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9EA42A0B-ACAC-4466-9BD5-D1C384C9B41D}"/>
              </a:ext>
            </a:extLst>
          </p:cNvPr>
          <p:cNvSpPr>
            <a:spLocks noGrp="1"/>
          </p:cNvSpPr>
          <p:nvPr>
            <p:ph type="sldNum" sz="quarter" idx="12"/>
          </p:nvPr>
        </p:nvSpPr>
        <p:spPr/>
        <p:txBody>
          <a:bodyPr/>
          <a:lstStyle/>
          <a:p>
            <a:fld id="{7711B76C-8D5D-454B-B46C-239CFA30E467}" type="slidenum">
              <a:rPr lang="zh-CN" altLang="en-US" smtClean="0"/>
              <a:t>‹#›</a:t>
            </a:fld>
            <a:endParaRPr lang="zh-CN" altLang="en-US"/>
          </a:p>
        </p:txBody>
      </p:sp>
    </p:spTree>
    <p:extLst>
      <p:ext uri="{BB962C8B-B14F-4D97-AF65-F5344CB8AC3E}">
        <p14:creationId xmlns:p14="http://schemas.microsoft.com/office/powerpoint/2010/main" val="36666179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FC9E86-DA94-4106-ACDF-B309B96D829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A769C51-30E0-4D18-9829-36BC01FB8F6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D285168-D072-40A5-8338-4439A3CFA960}"/>
              </a:ext>
            </a:extLst>
          </p:cNvPr>
          <p:cNvSpPr>
            <a:spLocks noGrp="1"/>
          </p:cNvSpPr>
          <p:nvPr>
            <p:ph type="dt" sz="half" idx="10"/>
          </p:nvPr>
        </p:nvSpPr>
        <p:spPr/>
        <p:txBody>
          <a:bodyPr/>
          <a:lstStyle/>
          <a:p>
            <a:fld id="{1EB7BAD0-2B6E-4362-BFDE-8B42F5B63EDA}" type="datetime1">
              <a:rPr lang="zh-CN" altLang="en-US" smtClean="0"/>
              <a:t>2025/4/23</a:t>
            </a:fld>
            <a:endParaRPr lang="zh-CN" altLang="en-US"/>
          </a:p>
        </p:txBody>
      </p:sp>
      <p:sp>
        <p:nvSpPr>
          <p:cNvPr id="5" name="页脚占位符 4">
            <a:extLst>
              <a:ext uri="{FF2B5EF4-FFF2-40B4-BE49-F238E27FC236}">
                <a16:creationId xmlns:a16="http://schemas.microsoft.com/office/drawing/2014/main" id="{05BC98B8-5736-4837-AE62-133FAC460DF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DD6C048-B129-4792-8EEA-00C21ED2B719}"/>
              </a:ext>
            </a:extLst>
          </p:cNvPr>
          <p:cNvSpPr>
            <a:spLocks noGrp="1"/>
          </p:cNvSpPr>
          <p:nvPr>
            <p:ph type="sldNum" sz="quarter" idx="12"/>
          </p:nvPr>
        </p:nvSpPr>
        <p:spPr/>
        <p:txBody>
          <a:bodyPr/>
          <a:lstStyle/>
          <a:p>
            <a:fld id="{7711B76C-8D5D-454B-B46C-239CFA30E467}" type="slidenum">
              <a:rPr lang="zh-CN" altLang="en-US" smtClean="0"/>
              <a:t>‹#›</a:t>
            </a:fld>
            <a:endParaRPr lang="zh-CN" altLang="en-US"/>
          </a:p>
        </p:txBody>
      </p:sp>
    </p:spTree>
    <p:extLst>
      <p:ext uri="{BB962C8B-B14F-4D97-AF65-F5344CB8AC3E}">
        <p14:creationId xmlns:p14="http://schemas.microsoft.com/office/powerpoint/2010/main" val="207429469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167DCC-B814-42C1-B89B-369C9EF3AD0D}"/>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28DAA6D-6BE3-4127-A929-98E07A74EE3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27C0D17-ED29-4C76-B32A-2FDD61E9013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3548EBF-0C06-4206-BBF2-212E76DC0559}"/>
              </a:ext>
            </a:extLst>
          </p:cNvPr>
          <p:cNvSpPr>
            <a:spLocks noGrp="1"/>
          </p:cNvSpPr>
          <p:nvPr>
            <p:ph type="dt" sz="half" idx="10"/>
          </p:nvPr>
        </p:nvSpPr>
        <p:spPr/>
        <p:txBody>
          <a:bodyPr/>
          <a:lstStyle/>
          <a:p>
            <a:fld id="{AB7BAD50-2E19-4063-922C-23F4E5577728}" type="datetime1">
              <a:rPr lang="zh-CN" altLang="en-US" smtClean="0"/>
              <a:t>2025/4/23</a:t>
            </a:fld>
            <a:endParaRPr lang="zh-CN" altLang="en-US"/>
          </a:p>
        </p:txBody>
      </p:sp>
      <p:sp>
        <p:nvSpPr>
          <p:cNvPr id="6" name="页脚占位符 5">
            <a:extLst>
              <a:ext uri="{FF2B5EF4-FFF2-40B4-BE49-F238E27FC236}">
                <a16:creationId xmlns:a16="http://schemas.microsoft.com/office/drawing/2014/main" id="{3C39AE44-DD19-4884-8FA4-BBED5B605F6F}"/>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2BB7070F-0448-4474-A15C-493AB89F380D}"/>
              </a:ext>
            </a:extLst>
          </p:cNvPr>
          <p:cNvSpPr>
            <a:spLocks noGrp="1"/>
          </p:cNvSpPr>
          <p:nvPr>
            <p:ph type="sldNum" sz="quarter" idx="12"/>
          </p:nvPr>
        </p:nvSpPr>
        <p:spPr/>
        <p:txBody>
          <a:bodyPr/>
          <a:lstStyle/>
          <a:p>
            <a:fld id="{7711B76C-8D5D-454B-B46C-239CFA30E467}" type="slidenum">
              <a:rPr lang="zh-CN" altLang="en-US" smtClean="0"/>
              <a:t>‹#›</a:t>
            </a:fld>
            <a:endParaRPr lang="zh-CN" altLang="en-US"/>
          </a:p>
        </p:txBody>
      </p:sp>
    </p:spTree>
    <p:extLst>
      <p:ext uri="{BB962C8B-B14F-4D97-AF65-F5344CB8AC3E}">
        <p14:creationId xmlns:p14="http://schemas.microsoft.com/office/powerpoint/2010/main" val="360045711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FF2495-1EC9-43CA-941D-07DDCF73EA2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4A3D91A-78E3-4CA5-8D82-9C43216C767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48F50E8-6185-48D7-9C80-A8B59681F6B1}"/>
              </a:ext>
            </a:extLst>
          </p:cNvPr>
          <p:cNvSpPr>
            <a:spLocks noGrp="1"/>
          </p:cNvSpPr>
          <p:nvPr>
            <p:ph type="dt" sz="half" idx="10"/>
          </p:nvPr>
        </p:nvSpPr>
        <p:spPr/>
        <p:txBody>
          <a:bodyPr/>
          <a:lstStyle/>
          <a:p>
            <a:fld id="{4CFF753D-C928-4864-B1E8-08436E385362}" type="datetime1">
              <a:rPr lang="zh-CN" altLang="en-US" smtClean="0"/>
              <a:t>2025/4/23</a:t>
            </a:fld>
            <a:endParaRPr lang="zh-CN" altLang="en-US"/>
          </a:p>
        </p:txBody>
      </p:sp>
      <p:sp>
        <p:nvSpPr>
          <p:cNvPr id="5" name="页脚占位符 4">
            <a:extLst>
              <a:ext uri="{FF2B5EF4-FFF2-40B4-BE49-F238E27FC236}">
                <a16:creationId xmlns:a16="http://schemas.microsoft.com/office/drawing/2014/main" id="{54271621-0F9A-4842-8298-FB64BDC3AA4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8F2EFC6-C2B2-4A81-8F6D-3F6D4306757C}"/>
              </a:ext>
            </a:extLst>
          </p:cNvPr>
          <p:cNvSpPr>
            <a:spLocks noGrp="1"/>
          </p:cNvSpPr>
          <p:nvPr>
            <p:ph type="sldNum" sz="quarter" idx="12"/>
          </p:nvPr>
        </p:nvSpPr>
        <p:spPr/>
        <p:txBody>
          <a:bodyPr/>
          <a:lstStyle/>
          <a:p>
            <a:fld id="{7711B76C-8D5D-454B-B46C-239CFA30E467}" type="slidenum">
              <a:rPr lang="zh-CN" altLang="en-US" smtClean="0"/>
              <a:t>‹#›</a:t>
            </a:fld>
            <a:endParaRPr lang="zh-CN" altLang="en-US"/>
          </a:p>
        </p:txBody>
      </p:sp>
    </p:spTree>
    <p:extLst>
      <p:ext uri="{BB962C8B-B14F-4D97-AF65-F5344CB8AC3E}">
        <p14:creationId xmlns:p14="http://schemas.microsoft.com/office/powerpoint/2010/main" val="268446023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460DE07-0BFC-4DD3-9BA0-416DB5D91600}"/>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EE63C8E-5E0B-4905-8C7D-E4B24EBFB936}"/>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1DCBB82-A858-49AF-B1CB-0333C593A19C}"/>
              </a:ext>
            </a:extLst>
          </p:cNvPr>
          <p:cNvSpPr>
            <a:spLocks noGrp="1"/>
          </p:cNvSpPr>
          <p:nvPr>
            <p:ph type="dt" sz="half" idx="10"/>
          </p:nvPr>
        </p:nvSpPr>
        <p:spPr/>
        <p:txBody>
          <a:bodyPr/>
          <a:lstStyle/>
          <a:p>
            <a:fld id="{0F189914-C5CC-4042-9DDA-9D9152E7A492}" type="datetime1">
              <a:rPr lang="zh-CN" altLang="en-US" smtClean="0"/>
              <a:t>2025/4/23</a:t>
            </a:fld>
            <a:endParaRPr lang="zh-CN" altLang="en-US"/>
          </a:p>
        </p:txBody>
      </p:sp>
      <p:sp>
        <p:nvSpPr>
          <p:cNvPr id="5" name="页脚占位符 4">
            <a:extLst>
              <a:ext uri="{FF2B5EF4-FFF2-40B4-BE49-F238E27FC236}">
                <a16:creationId xmlns:a16="http://schemas.microsoft.com/office/drawing/2014/main" id="{B43EF6C6-AD21-474E-B9DF-180BB3ED810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DC9D598-3029-4947-8AFB-3FD80C7E0076}"/>
              </a:ext>
            </a:extLst>
          </p:cNvPr>
          <p:cNvSpPr>
            <a:spLocks noGrp="1"/>
          </p:cNvSpPr>
          <p:nvPr>
            <p:ph type="sldNum" sz="quarter" idx="12"/>
          </p:nvPr>
        </p:nvSpPr>
        <p:spPr/>
        <p:txBody>
          <a:bodyPr/>
          <a:lstStyle/>
          <a:p>
            <a:fld id="{7711B76C-8D5D-454B-B46C-239CFA30E467}" type="slidenum">
              <a:rPr lang="zh-CN" altLang="en-US" smtClean="0"/>
              <a:t>‹#›</a:t>
            </a:fld>
            <a:endParaRPr lang="zh-CN" altLang="en-US"/>
          </a:p>
        </p:txBody>
      </p:sp>
    </p:spTree>
    <p:extLst>
      <p:ext uri="{BB962C8B-B14F-4D97-AF65-F5344CB8AC3E}">
        <p14:creationId xmlns:p14="http://schemas.microsoft.com/office/powerpoint/2010/main" val="25729120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BC5673-F8AB-4785-BA48-F82336799A3E}"/>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786F4E8-E2B3-424E-9A3F-419BEF3FC91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55BC288-1E86-4B24-A519-648DF7FA5349}"/>
              </a:ext>
            </a:extLst>
          </p:cNvPr>
          <p:cNvSpPr>
            <a:spLocks noGrp="1"/>
          </p:cNvSpPr>
          <p:nvPr>
            <p:ph type="dt" sz="half" idx="10"/>
          </p:nvPr>
        </p:nvSpPr>
        <p:spPr/>
        <p:txBody>
          <a:bodyPr/>
          <a:lstStyle/>
          <a:p>
            <a:fld id="{12AE0A82-E9E7-4C2A-8295-6F0F926FB318}" type="datetime1">
              <a:rPr lang="zh-CN" altLang="en-US" smtClean="0"/>
              <a:t>2025/4/23</a:t>
            </a:fld>
            <a:endParaRPr lang="zh-CN" altLang="en-US"/>
          </a:p>
        </p:txBody>
      </p:sp>
      <p:sp>
        <p:nvSpPr>
          <p:cNvPr id="5" name="页脚占位符 4">
            <a:extLst>
              <a:ext uri="{FF2B5EF4-FFF2-40B4-BE49-F238E27FC236}">
                <a16:creationId xmlns:a16="http://schemas.microsoft.com/office/drawing/2014/main" id="{8A8AB65B-144C-4F3D-B54C-8F51FADF7B3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39EC3A4-E568-4A5A-9F49-4596611916B1}"/>
              </a:ext>
            </a:extLst>
          </p:cNvPr>
          <p:cNvSpPr>
            <a:spLocks noGrp="1"/>
          </p:cNvSpPr>
          <p:nvPr>
            <p:ph type="sldNum" sz="quarter" idx="12"/>
          </p:nvPr>
        </p:nvSpPr>
        <p:spPr/>
        <p:txBody>
          <a:bodyPr/>
          <a:lstStyle/>
          <a:p>
            <a:fld id="{7711B76C-8D5D-454B-B46C-239CFA30E467}" type="slidenum">
              <a:rPr lang="zh-CN" altLang="en-US" smtClean="0"/>
              <a:t>‹#›</a:t>
            </a:fld>
            <a:endParaRPr lang="zh-CN" altLang="en-US"/>
          </a:p>
        </p:txBody>
      </p:sp>
    </p:spTree>
    <p:extLst>
      <p:ext uri="{BB962C8B-B14F-4D97-AF65-F5344CB8AC3E}">
        <p14:creationId xmlns:p14="http://schemas.microsoft.com/office/powerpoint/2010/main" val="31006787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9D5FF24-F9DE-4A3B-B61E-12DB5AB18A2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5E09D38-65AE-415F-8445-652F9B95DBEE}"/>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A2F6EF4-7980-40DE-ADBC-64294E8BC2C2}"/>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B3749C2-7958-494D-8002-6BDA515D1CBA}"/>
              </a:ext>
            </a:extLst>
          </p:cNvPr>
          <p:cNvSpPr>
            <a:spLocks noGrp="1"/>
          </p:cNvSpPr>
          <p:nvPr>
            <p:ph type="dt" sz="half" idx="10"/>
          </p:nvPr>
        </p:nvSpPr>
        <p:spPr/>
        <p:txBody>
          <a:bodyPr/>
          <a:lstStyle/>
          <a:p>
            <a:fld id="{218B8C39-640E-4F89-A3AC-5456514191A5}" type="datetime1">
              <a:rPr lang="zh-CN" altLang="en-US" smtClean="0"/>
              <a:t>2025/4/23</a:t>
            </a:fld>
            <a:endParaRPr lang="zh-CN" altLang="en-US"/>
          </a:p>
        </p:txBody>
      </p:sp>
      <p:sp>
        <p:nvSpPr>
          <p:cNvPr id="6" name="页脚占位符 5">
            <a:extLst>
              <a:ext uri="{FF2B5EF4-FFF2-40B4-BE49-F238E27FC236}">
                <a16:creationId xmlns:a16="http://schemas.microsoft.com/office/drawing/2014/main" id="{CEB11489-2ABE-4D8A-BFEF-D75F2A089F87}"/>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23E4A14B-0B45-4F68-83CA-64BA8F75C4FF}"/>
              </a:ext>
            </a:extLst>
          </p:cNvPr>
          <p:cNvSpPr>
            <a:spLocks noGrp="1"/>
          </p:cNvSpPr>
          <p:nvPr>
            <p:ph type="sldNum" sz="quarter" idx="12"/>
          </p:nvPr>
        </p:nvSpPr>
        <p:spPr/>
        <p:txBody>
          <a:bodyPr/>
          <a:lstStyle/>
          <a:p>
            <a:fld id="{7711B76C-8D5D-454B-B46C-239CFA30E467}" type="slidenum">
              <a:rPr lang="zh-CN" altLang="en-US" smtClean="0"/>
              <a:t>‹#›</a:t>
            </a:fld>
            <a:endParaRPr lang="zh-CN" altLang="en-US"/>
          </a:p>
        </p:txBody>
      </p:sp>
    </p:spTree>
    <p:extLst>
      <p:ext uri="{BB962C8B-B14F-4D97-AF65-F5344CB8AC3E}">
        <p14:creationId xmlns:p14="http://schemas.microsoft.com/office/powerpoint/2010/main" val="23683750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244E4D-B1F2-458C-9CE0-6FA377A395E5}"/>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08BBACF-ECF8-4758-A26E-821E8B34BDD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188E40A-221A-4890-845B-F7ABD90ECD93}"/>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0A76B6B-0226-4967-BAE7-D761BB73EE7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D601AF7-4DF7-43B5-838B-5793B608FFA6}"/>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333E3CF-8576-48E0-A5B7-B60EB93AF9BE}"/>
              </a:ext>
            </a:extLst>
          </p:cNvPr>
          <p:cNvSpPr>
            <a:spLocks noGrp="1"/>
          </p:cNvSpPr>
          <p:nvPr>
            <p:ph type="dt" sz="half" idx="10"/>
          </p:nvPr>
        </p:nvSpPr>
        <p:spPr/>
        <p:txBody>
          <a:bodyPr/>
          <a:lstStyle/>
          <a:p>
            <a:fld id="{DB4BF1B3-FE4E-417B-B72C-04C39944F675}" type="datetime1">
              <a:rPr lang="zh-CN" altLang="en-US" smtClean="0"/>
              <a:t>2025/4/23</a:t>
            </a:fld>
            <a:endParaRPr lang="zh-CN" altLang="en-US"/>
          </a:p>
        </p:txBody>
      </p:sp>
      <p:sp>
        <p:nvSpPr>
          <p:cNvPr id="8" name="页脚占位符 7">
            <a:extLst>
              <a:ext uri="{FF2B5EF4-FFF2-40B4-BE49-F238E27FC236}">
                <a16:creationId xmlns:a16="http://schemas.microsoft.com/office/drawing/2014/main" id="{024C5E83-851C-45EA-B5E6-B152BABDF554}"/>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42F1EBA5-15DB-4E72-AEB9-E89DEB90BFD3}"/>
              </a:ext>
            </a:extLst>
          </p:cNvPr>
          <p:cNvSpPr>
            <a:spLocks noGrp="1"/>
          </p:cNvSpPr>
          <p:nvPr>
            <p:ph type="sldNum" sz="quarter" idx="12"/>
          </p:nvPr>
        </p:nvSpPr>
        <p:spPr/>
        <p:txBody>
          <a:bodyPr/>
          <a:lstStyle/>
          <a:p>
            <a:fld id="{7711B76C-8D5D-454B-B46C-239CFA30E467}" type="slidenum">
              <a:rPr lang="zh-CN" altLang="en-US" smtClean="0"/>
              <a:t>‹#›</a:t>
            </a:fld>
            <a:endParaRPr lang="zh-CN" altLang="en-US"/>
          </a:p>
        </p:txBody>
      </p:sp>
    </p:spTree>
    <p:extLst>
      <p:ext uri="{BB962C8B-B14F-4D97-AF65-F5344CB8AC3E}">
        <p14:creationId xmlns:p14="http://schemas.microsoft.com/office/powerpoint/2010/main" val="18865681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0E73E4-E96C-4CD0-AF08-2DE70FE988A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82F8A67-483E-44BE-98D6-437F70CB46AB}"/>
              </a:ext>
            </a:extLst>
          </p:cNvPr>
          <p:cNvSpPr>
            <a:spLocks noGrp="1"/>
          </p:cNvSpPr>
          <p:nvPr>
            <p:ph type="dt" sz="half" idx="10"/>
          </p:nvPr>
        </p:nvSpPr>
        <p:spPr/>
        <p:txBody>
          <a:bodyPr/>
          <a:lstStyle/>
          <a:p>
            <a:fld id="{718F0E16-D85B-4327-BBCF-FB6868FD9CC9}" type="datetime1">
              <a:rPr lang="zh-CN" altLang="en-US" smtClean="0"/>
              <a:t>2025/4/23</a:t>
            </a:fld>
            <a:endParaRPr lang="zh-CN" altLang="en-US"/>
          </a:p>
        </p:txBody>
      </p:sp>
      <p:sp>
        <p:nvSpPr>
          <p:cNvPr id="4" name="页脚占位符 3">
            <a:extLst>
              <a:ext uri="{FF2B5EF4-FFF2-40B4-BE49-F238E27FC236}">
                <a16:creationId xmlns:a16="http://schemas.microsoft.com/office/drawing/2014/main" id="{10EAD42B-224F-4A97-8338-41422BA02E4A}"/>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4E155913-6F4E-427F-AE94-BAEB88397A23}"/>
              </a:ext>
            </a:extLst>
          </p:cNvPr>
          <p:cNvSpPr>
            <a:spLocks noGrp="1"/>
          </p:cNvSpPr>
          <p:nvPr>
            <p:ph type="sldNum" sz="quarter" idx="12"/>
          </p:nvPr>
        </p:nvSpPr>
        <p:spPr/>
        <p:txBody>
          <a:bodyPr/>
          <a:lstStyle/>
          <a:p>
            <a:fld id="{7711B76C-8D5D-454B-B46C-239CFA30E467}" type="slidenum">
              <a:rPr lang="zh-CN" altLang="en-US" smtClean="0"/>
              <a:t>‹#›</a:t>
            </a:fld>
            <a:endParaRPr lang="zh-CN" altLang="en-US"/>
          </a:p>
        </p:txBody>
      </p:sp>
    </p:spTree>
    <p:extLst>
      <p:ext uri="{BB962C8B-B14F-4D97-AF65-F5344CB8AC3E}">
        <p14:creationId xmlns:p14="http://schemas.microsoft.com/office/powerpoint/2010/main" val="27690290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3307DA4-F19C-4463-A4FC-FE3E82A4765A}"/>
              </a:ext>
            </a:extLst>
          </p:cNvPr>
          <p:cNvSpPr>
            <a:spLocks noGrp="1"/>
          </p:cNvSpPr>
          <p:nvPr>
            <p:ph type="dt" sz="half" idx="10"/>
          </p:nvPr>
        </p:nvSpPr>
        <p:spPr/>
        <p:txBody>
          <a:bodyPr/>
          <a:lstStyle>
            <a:lvl1pPr>
              <a:defRPr>
                <a:latin typeface="黑体" panose="02010609060101010101" pitchFamily="49" charset="-122"/>
                <a:ea typeface="黑体" panose="02010609060101010101" pitchFamily="49" charset="-122"/>
              </a:defRPr>
            </a:lvl1pPr>
          </a:lstStyle>
          <a:p>
            <a:fld id="{761516E1-83CB-487F-8CDB-EE068E61D428}" type="datetime1">
              <a:rPr lang="zh-CN" altLang="en-US" smtClean="0"/>
              <a:t>2025/4/23</a:t>
            </a:fld>
            <a:endParaRPr lang="zh-CN" altLang="en-US"/>
          </a:p>
        </p:txBody>
      </p:sp>
      <p:sp>
        <p:nvSpPr>
          <p:cNvPr id="3" name="页脚占位符 2">
            <a:extLst>
              <a:ext uri="{FF2B5EF4-FFF2-40B4-BE49-F238E27FC236}">
                <a16:creationId xmlns:a16="http://schemas.microsoft.com/office/drawing/2014/main" id="{80522EAA-A8CA-4D98-ABF1-4BC20C2B6664}"/>
              </a:ext>
            </a:extLst>
          </p:cNvPr>
          <p:cNvSpPr>
            <a:spLocks noGrp="1"/>
          </p:cNvSpPr>
          <p:nvPr>
            <p:ph type="ftr" sz="quarter" idx="11"/>
          </p:nvPr>
        </p:nvSpPr>
        <p:spPr/>
        <p:txBody>
          <a:bodyPr/>
          <a:lstStyle/>
          <a:p>
            <a:endParaRPr lang="zh-CN" altLang="en-US"/>
          </a:p>
        </p:txBody>
      </p:sp>
      <p:sp>
        <p:nvSpPr>
          <p:cNvPr id="5" name="椭圆 4">
            <a:extLst>
              <a:ext uri="{FF2B5EF4-FFF2-40B4-BE49-F238E27FC236}">
                <a16:creationId xmlns:a16="http://schemas.microsoft.com/office/drawing/2014/main" id="{E248DE49-9C2E-4F5E-B2F6-34A5C6531BF5}"/>
              </a:ext>
            </a:extLst>
          </p:cNvPr>
          <p:cNvSpPr>
            <a:spLocks/>
          </p:cNvSpPr>
          <p:nvPr userDrawn="1"/>
        </p:nvSpPr>
        <p:spPr>
          <a:xfrm>
            <a:off x="607270" y="398365"/>
            <a:ext cx="468000" cy="468000"/>
          </a:xfrm>
          <a:prstGeom prst="ellipse">
            <a:avLst/>
          </a:prstGeom>
          <a:gradFill>
            <a:gsLst>
              <a:gs pos="7000">
                <a:schemeClr val="accent2">
                  <a:lumMod val="60000"/>
                  <a:lumOff val="40000"/>
                </a:schemeClr>
              </a:gs>
              <a:gs pos="86000">
                <a:schemeClr val="accent1"/>
              </a:gs>
            </a:gsLst>
            <a:path path="circle">
              <a:fillToRect r="100000" b="100000"/>
            </a:path>
          </a:gradFill>
        </p:spPr>
        <p:txBody>
          <a:bodyPr rot="0" spcFirstLastPara="0" vertOverflow="overflow" horzOverflow="overflow" vert="horz" wrap="square" lIns="72000" tIns="0" rIns="91440" bIns="45720" numCol="1" spcCol="0" rtlCol="0" fromWordArt="0" anchor="ctr" anchorCtr="0" forceAA="0" compatLnSpc="1">
            <a:prstTxWarp prst="textNoShape">
              <a:avLst/>
            </a:prstTxWarp>
            <a:noAutofit/>
          </a:bodyPr>
          <a:lstStyle/>
          <a:p>
            <a:pPr algn="ctr"/>
            <a:endParaRPr lang="zh-CN" altLang="en-US" sz="2400" b="1" dirty="0">
              <a:solidFill>
                <a:prstClr val="white"/>
              </a:solidFill>
              <a:latin typeface="黑体" panose="02010609060101010101" pitchFamily="49" charset="-122"/>
              <a:ea typeface="黑体" panose="02010609060101010101" pitchFamily="49" charset="-122"/>
            </a:endParaRPr>
          </a:p>
        </p:txBody>
      </p:sp>
      <p:cxnSp>
        <p:nvCxnSpPr>
          <p:cNvPr id="9" name="直接连接符 8">
            <a:extLst>
              <a:ext uri="{FF2B5EF4-FFF2-40B4-BE49-F238E27FC236}">
                <a16:creationId xmlns:a16="http://schemas.microsoft.com/office/drawing/2014/main" id="{654E4FF1-F69A-4486-9894-6B404F6AE49C}"/>
              </a:ext>
            </a:extLst>
          </p:cNvPr>
          <p:cNvCxnSpPr/>
          <p:nvPr userDrawn="1"/>
        </p:nvCxnSpPr>
        <p:spPr>
          <a:xfrm>
            <a:off x="0" y="584200"/>
            <a:ext cx="6096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23FA2889-3D68-4DBD-9B6F-C7F5633C13B9}"/>
              </a:ext>
            </a:extLst>
          </p:cNvPr>
          <p:cNvCxnSpPr>
            <a:cxnSpLocks/>
          </p:cNvCxnSpPr>
          <p:nvPr userDrawn="1"/>
        </p:nvCxnSpPr>
        <p:spPr>
          <a:xfrm flipV="1">
            <a:off x="2589171" y="951101"/>
            <a:ext cx="8986434" cy="13656"/>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1" name="文本占位符 5">
            <a:extLst>
              <a:ext uri="{FF2B5EF4-FFF2-40B4-BE49-F238E27FC236}">
                <a16:creationId xmlns:a16="http://schemas.microsoft.com/office/drawing/2014/main" id="{F408DD7F-C4DD-4783-8BDB-DAC6EC7C93FA}"/>
              </a:ext>
            </a:extLst>
          </p:cNvPr>
          <p:cNvSpPr txBox="1">
            <a:spLocks/>
          </p:cNvSpPr>
          <p:nvPr userDrawn="1"/>
        </p:nvSpPr>
        <p:spPr>
          <a:xfrm>
            <a:off x="594426" y="898438"/>
            <a:ext cx="1985219" cy="123111"/>
          </a:xfrm>
          <a:prstGeom prst="rect">
            <a:avLst/>
          </a:prstGeom>
        </p:spPr>
        <p:txBody>
          <a:bodyPr vert="horz" wrap="square" lIns="0" tIns="0" rIns="0" bIns="0" anchor="t" anchorCtr="0">
            <a:spAutoFit/>
          </a:bodyPr>
          <a:lstStyle>
            <a:lvl1pPr marL="0" indent="0" algn="dist" defTabSz="914400" rtl="0" eaLnBrk="1" fontAlgn="auto" latinLnBrk="0" hangingPunct="1">
              <a:lnSpc>
                <a:spcPct val="100000"/>
              </a:lnSpc>
              <a:spcBef>
                <a:spcPts val="0"/>
              </a:spcBef>
              <a:spcAft>
                <a:spcPts val="0"/>
              </a:spcAft>
              <a:buFont typeface="Arial" panose="020B0604020202020204" pitchFamily="34" charset="0"/>
              <a:buNone/>
              <a:defRPr sz="800" kern="1200" spc="100" baseline="0">
                <a:solidFill>
                  <a:schemeClr val="bg2"/>
                </a:solidFill>
                <a:latin typeface="思源黑体 CN ExtraLight" panose="020B0200000000000000" pitchFamily="34" charset="-122"/>
                <a:ea typeface="思源黑体 CN ExtraLight" panose="020B0200000000000000" pitchFamily="34" charset="-122"/>
                <a:cs typeface="+mn-cs"/>
                <a:sym typeface="字魂111号-金榜招牌体" panose="00000500000000000000" pitchFamily="2" charset="-122"/>
              </a:defRPr>
            </a:lvl1pPr>
            <a:lvl2pPr marL="457200" indent="-22860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22860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22860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22860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solidFill>
                  <a:schemeClr val="bg1">
                    <a:lumMod val="65000"/>
                  </a:schemeClr>
                </a:solidFill>
                <a:latin typeface="黑体" panose="02010609060101010101" pitchFamily="49" charset="-122"/>
                <a:ea typeface="黑体" panose="02010609060101010101" pitchFamily="49" charset="-122"/>
              </a:rPr>
              <a:t>HTML5+CSS3 Web</a:t>
            </a:r>
            <a:r>
              <a:rPr lang="zh-CN" altLang="en-US" dirty="0">
                <a:solidFill>
                  <a:schemeClr val="bg1">
                    <a:lumMod val="65000"/>
                  </a:schemeClr>
                </a:solidFill>
                <a:latin typeface="黑体" panose="02010609060101010101" pitchFamily="49" charset="-122"/>
                <a:ea typeface="黑体" panose="02010609060101010101" pitchFamily="49" charset="-122"/>
              </a:rPr>
              <a:t>前端开发与实例教程 </a:t>
            </a:r>
          </a:p>
        </p:txBody>
      </p:sp>
      <p:sp>
        <p:nvSpPr>
          <p:cNvPr id="14" name="标题 13">
            <a:extLst>
              <a:ext uri="{FF2B5EF4-FFF2-40B4-BE49-F238E27FC236}">
                <a16:creationId xmlns:a16="http://schemas.microsoft.com/office/drawing/2014/main" id="{67F72E7B-72F9-43D4-9176-906F759B26B5}"/>
              </a:ext>
            </a:extLst>
          </p:cNvPr>
          <p:cNvSpPr>
            <a:spLocks noGrp="1"/>
          </p:cNvSpPr>
          <p:nvPr>
            <p:ph type="title"/>
          </p:nvPr>
        </p:nvSpPr>
        <p:spPr>
          <a:xfrm>
            <a:off x="1216870" y="254876"/>
            <a:ext cx="10515600" cy="744501"/>
          </a:xfrm>
        </p:spPr>
        <p:txBody>
          <a:bodyPr>
            <a:normAutofit/>
          </a:bodyPr>
          <a:lstStyle>
            <a:lvl1pPr>
              <a:defRPr sz="3000">
                <a:latin typeface="黑体" panose="02010609060101010101" pitchFamily="49" charset="-122"/>
                <a:ea typeface="黑体" panose="02010609060101010101" pitchFamily="49" charset="-122"/>
              </a:defRPr>
            </a:lvl1pPr>
          </a:lstStyle>
          <a:p>
            <a:r>
              <a:rPr lang="zh-CN" altLang="en-US"/>
              <a:t>单击此处编辑母版标题样式</a:t>
            </a:r>
          </a:p>
        </p:txBody>
      </p:sp>
      <p:sp>
        <p:nvSpPr>
          <p:cNvPr id="17" name="文本占位符 2">
            <a:extLst>
              <a:ext uri="{FF2B5EF4-FFF2-40B4-BE49-F238E27FC236}">
                <a16:creationId xmlns:a16="http://schemas.microsoft.com/office/drawing/2014/main" id="{CDC04F4A-1EA4-4C99-BC00-920CFC65FBE0}"/>
              </a:ext>
            </a:extLst>
          </p:cNvPr>
          <p:cNvSpPr>
            <a:spLocks noGrp="1"/>
          </p:cNvSpPr>
          <p:nvPr>
            <p:ph idx="1" hasCustomPrompt="1"/>
          </p:nvPr>
        </p:nvSpPr>
        <p:spPr>
          <a:xfrm>
            <a:off x="838200" y="1825625"/>
            <a:ext cx="10515600" cy="4351338"/>
          </a:xfrm>
          <a:prstGeom prst="rect">
            <a:avLst/>
          </a:prstGeom>
        </p:spPr>
        <p:txBody>
          <a:bodyPr vert="horz" lIns="91440" tIns="45720" rIns="91440" bIns="45720" rtlCol="0">
            <a:normAutofit/>
          </a:bodyPr>
          <a:lstStyle>
            <a:lvl1pPr>
              <a:lnSpc>
                <a:spcPct val="130000"/>
              </a:lnSpc>
              <a:defRPr sz="2000">
                <a:latin typeface="黑体" panose="02010609060101010101" pitchFamily="49" charset="-122"/>
                <a:ea typeface="黑体" panose="02010609060101010101" pitchFamily="49" charset="-122"/>
              </a:defRPr>
            </a:lvl1pPr>
            <a:lvl2pPr>
              <a:lnSpc>
                <a:spcPct val="130000"/>
              </a:lnSpc>
              <a:defRPr sz="1800">
                <a:latin typeface="黑体" panose="02010609060101010101" pitchFamily="49" charset="-122"/>
                <a:ea typeface="黑体" panose="02010609060101010101" pitchFamily="49" charset="-122"/>
              </a:defRPr>
            </a:lvl2pPr>
            <a:lvl3pPr marL="914400" indent="0">
              <a:buNone/>
              <a:defRPr/>
            </a:lvl3pPr>
          </a:lstStyle>
          <a:p>
            <a:pPr lvl="0"/>
            <a:r>
              <a:rPr lang="zh-CN" altLang="en-US" dirty="0"/>
              <a:t>单击此处编辑母版文本样式</a:t>
            </a:r>
          </a:p>
          <a:p>
            <a:pPr lvl="1"/>
            <a:r>
              <a:rPr lang="zh-CN" altLang="en-US" dirty="0"/>
              <a:t>二级</a:t>
            </a:r>
          </a:p>
        </p:txBody>
      </p:sp>
      <p:sp>
        <p:nvSpPr>
          <p:cNvPr id="6" name="矩形 5">
            <a:extLst>
              <a:ext uri="{FF2B5EF4-FFF2-40B4-BE49-F238E27FC236}">
                <a16:creationId xmlns:a16="http://schemas.microsoft.com/office/drawing/2014/main" id="{861A139F-F705-45BF-A8F8-DDA4761038F4}"/>
              </a:ext>
            </a:extLst>
          </p:cNvPr>
          <p:cNvSpPr/>
          <p:nvPr userDrawn="1"/>
        </p:nvSpPr>
        <p:spPr>
          <a:xfrm>
            <a:off x="0" y="6721475"/>
            <a:ext cx="12192000" cy="179376"/>
          </a:xfrm>
          <a:prstGeom prst="rect">
            <a:avLst/>
          </a:prstGeom>
          <a:gradFill>
            <a:gsLst>
              <a:gs pos="7000">
                <a:schemeClr val="accent2">
                  <a:lumMod val="60000"/>
                  <a:lumOff val="40000"/>
                </a:schemeClr>
              </a:gs>
              <a:gs pos="86000">
                <a:schemeClr val="accent1"/>
              </a:gs>
            </a:gsLst>
            <a:path path="circle">
              <a:fillToRect r="100000" b="100000"/>
            </a:path>
          </a:gradFill>
        </p:spPr>
        <p:txBody>
          <a:bodyPr rot="0" spcFirstLastPara="0" vertOverflow="overflow" horzOverflow="overflow" vert="horz" wrap="square" lIns="72000" tIns="0" rIns="91440" bIns="45720" numCol="1" spcCol="0" rtlCol="0" fromWordArt="0" anchor="ctr" anchorCtr="0" forceAA="0" compatLnSpc="1">
            <a:prstTxWarp prst="textNoShape">
              <a:avLst/>
            </a:prstTxWarp>
            <a:noAutofit/>
          </a:bodyPr>
          <a:lstStyle/>
          <a:p>
            <a:pPr lvl="0" algn="ctr"/>
            <a:endParaRPr lang="zh-CN" altLang="en-US" sz="2400" b="1">
              <a:solidFill>
                <a:prstClr val="white"/>
              </a:solidFill>
              <a:latin typeface="黑体" panose="02010609060101010101" pitchFamily="49" charset="-122"/>
              <a:ea typeface="黑体" panose="02010609060101010101" pitchFamily="49" charset="-122"/>
            </a:endParaRPr>
          </a:p>
        </p:txBody>
      </p:sp>
      <p:cxnSp>
        <p:nvCxnSpPr>
          <p:cNvPr id="12" name="直接连接符 11">
            <a:extLst>
              <a:ext uri="{FF2B5EF4-FFF2-40B4-BE49-F238E27FC236}">
                <a16:creationId xmlns:a16="http://schemas.microsoft.com/office/drawing/2014/main" id="{1BA70417-B2D9-443D-9B13-260DE2906B8D}"/>
              </a:ext>
            </a:extLst>
          </p:cNvPr>
          <p:cNvCxnSpPr>
            <a:cxnSpLocks/>
          </p:cNvCxnSpPr>
          <p:nvPr userDrawn="1"/>
        </p:nvCxnSpPr>
        <p:spPr>
          <a:xfrm flipV="1">
            <a:off x="0" y="6603124"/>
            <a:ext cx="12192000" cy="39506"/>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灯片编号占位符 3">
            <a:extLst>
              <a:ext uri="{FF2B5EF4-FFF2-40B4-BE49-F238E27FC236}">
                <a16:creationId xmlns:a16="http://schemas.microsoft.com/office/drawing/2014/main" id="{237A926E-D380-4A52-9470-B8617B9A45CD}"/>
              </a:ext>
            </a:extLst>
          </p:cNvPr>
          <p:cNvSpPr>
            <a:spLocks noGrp="1"/>
          </p:cNvSpPr>
          <p:nvPr>
            <p:ph type="sldNum" sz="quarter" idx="12"/>
          </p:nvPr>
        </p:nvSpPr>
        <p:spPr>
          <a:xfrm>
            <a:off x="9207501" y="6608296"/>
            <a:ext cx="2743200" cy="365125"/>
          </a:xfrm>
        </p:spPr>
        <p:txBody>
          <a:bodyPr/>
          <a:lstStyle>
            <a:lvl1pPr>
              <a:defRPr sz="1400" b="1">
                <a:solidFill>
                  <a:schemeClr val="bg1"/>
                </a:solidFill>
                <a:latin typeface="Times New Roman" panose="02020603050405020304" pitchFamily="18" charset="0"/>
                <a:cs typeface="Times New Roman" panose="02020603050405020304" pitchFamily="18" charset="0"/>
              </a:defRPr>
            </a:lvl1pPr>
          </a:lstStyle>
          <a:p>
            <a:fld id="{7711B76C-8D5D-454B-B46C-239CFA30E467}" type="slidenum">
              <a:rPr lang="zh-CN" altLang="en-US" smtClean="0"/>
              <a:pPr/>
              <a:t>‹#›</a:t>
            </a:fld>
            <a:endParaRPr lang="zh-CN" altLang="en-US"/>
          </a:p>
        </p:txBody>
      </p:sp>
    </p:spTree>
    <p:extLst>
      <p:ext uri="{BB962C8B-B14F-4D97-AF65-F5344CB8AC3E}">
        <p14:creationId xmlns:p14="http://schemas.microsoft.com/office/powerpoint/2010/main" val="42289052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499284-6AE6-4573-AB5B-626128A27EC9}"/>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8AB411A-F4F1-4525-A050-6FB79BC534D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0AAB821-DDFA-4858-A190-CCDBE664BB0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1735CFF-4D7E-4859-AA75-FDE5001A68A0}"/>
              </a:ext>
            </a:extLst>
          </p:cNvPr>
          <p:cNvSpPr>
            <a:spLocks noGrp="1"/>
          </p:cNvSpPr>
          <p:nvPr>
            <p:ph type="dt" sz="half" idx="10"/>
          </p:nvPr>
        </p:nvSpPr>
        <p:spPr/>
        <p:txBody>
          <a:bodyPr/>
          <a:lstStyle/>
          <a:p>
            <a:fld id="{90DDC761-99ED-49EF-9170-64046DE92795}" type="datetime1">
              <a:rPr lang="zh-CN" altLang="en-US" smtClean="0"/>
              <a:t>2025/4/23</a:t>
            </a:fld>
            <a:endParaRPr lang="zh-CN" altLang="en-US"/>
          </a:p>
        </p:txBody>
      </p:sp>
      <p:sp>
        <p:nvSpPr>
          <p:cNvPr id="6" name="页脚占位符 5">
            <a:extLst>
              <a:ext uri="{FF2B5EF4-FFF2-40B4-BE49-F238E27FC236}">
                <a16:creationId xmlns:a16="http://schemas.microsoft.com/office/drawing/2014/main" id="{2049F6DE-357B-404B-BD68-256FEFB085D3}"/>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9EA42A0B-ACAC-4466-9BD5-D1C384C9B41D}"/>
              </a:ext>
            </a:extLst>
          </p:cNvPr>
          <p:cNvSpPr>
            <a:spLocks noGrp="1"/>
          </p:cNvSpPr>
          <p:nvPr>
            <p:ph type="sldNum" sz="quarter" idx="12"/>
          </p:nvPr>
        </p:nvSpPr>
        <p:spPr/>
        <p:txBody>
          <a:bodyPr/>
          <a:lstStyle/>
          <a:p>
            <a:fld id="{7711B76C-8D5D-454B-B46C-239CFA30E467}" type="slidenum">
              <a:rPr lang="zh-CN" altLang="en-US" smtClean="0"/>
              <a:t>‹#›</a:t>
            </a:fld>
            <a:endParaRPr lang="zh-CN" altLang="en-US"/>
          </a:p>
        </p:txBody>
      </p:sp>
    </p:spTree>
    <p:extLst>
      <p:ext uri="{BB962C8B-B14F-4D97-AF65-F5344CB8AC3E}">
        <p14:creationId xmlns:p14="http://schemas.microsoft.com/office/powerpoint/2010/main" val="18773619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167DCC-B814-42C1-B89B-369C9EF3AD0D}"/>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28DAA6D-6BE3-4127-A929-98E07A74EE3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27C0D17-ED29-4C76-B32A-2FDD61E9013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3548EBF-0C06-4206-BBF2-212E76DC0559}"/>
              </a:ext>
            </a:extLst>
          </p:cNvPr>
          <p:cNvSpPr>
            <a:spLocks noGrp="1"/>
          </p:cNvSpPr>
          <p:nvPr>
            <p:ph type="dt" sz="half" idx="10"/>
          </p:nvPr>
        </p:nvSpPr>
        <p:spPr/>
        <p:txBody>
          <a:bodyPr/>
          <a:lstStyle/>
          <a:p>
            <a:fld id="{7C49A45E-2DDE-41EF-837C-656DABFB29F9}" type="datetime1">
              <a:rPr lang="zh-CN" altLang="en-US" smtClean="0"/>
              <a:t>2025/4/23</a:t>
            </a:fld>
            <a:endParaRPr lang="zh-CN" altLang="en-US"/>
          </a:p>
        </p:txBody>
      </p:sp>
      <p:sp>
        <p:nvSpPr>
          <p:cNvPr id="6" name="页脚占位符 5">
            <a:extLst>
              <a:ext uri="{FF2B5EF4-FFF2-40B4-BE49-F238E27FC236}">
                <a16:creationId xmlns:a16="http://schemas.microsoft.com/office/drawing/2014/main" id="{3C39AE44-DD19-4884-8FA4-BBED5B605F6F}"/>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2BB7070F-0448-4474-A15C-493AB89F380D}"/>
              </a:ext>
            </a:extLst>
          </p:cNvPr>
          <p:cNvSpPr>
            <a:spLocks noGrp="1"/>
          </p:cNvSpPr>
          <p:nvPr>
            <p:ph type="sldNum" sz="quarter" idx="12"/>
          </p:nvPr>
        </p:nvSpPr>
        <p:spPr/>
        <p:txBody>
          <a:bodyPr/>
          <a:lstStyle/>
          <a:p>
            <a:fld id="{7711B76C-8D5D-454B-B46C-239CFA30E467}" type="slidenum">
              <a:rPr lang="zh-CN" altLang="en-US" smtClean="0"/>
              <a:t>‹#›</a:t>
            </a:fld>
            <a:endParaRPr lang="zh-CN" altLang="en-US"/>
          </a:p>
        </p:txBody>
      </p:sp>
    </p:spTree>
    <p:extLst>
      <p:ext uri="{BB962C8B-B14F-4D97-AF65-F5344CB8AC3E}">
        <p14:creationId xmlns:p14="http://schemas.microsoft.com/office/powerpoint/2010/main" val="21797630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A5F92424-04C3-4C20-A056-4F190B122AE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C0CAA7B9-A67B-4B17-8766-895EF957B1C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7294321-4B32-4F3D-BBD1-E61FE673045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7118174-F4B3-49D0-ADDD-D78B2D0F186D}" type="datetime1">
              <a:rPr lang="zh-CN" altLang="en-US" smtClean="0"/>
              <a:t>2025/4/23</a:t>
            </a:fld>
            <a:endParaRPr lang="zh-CN" altLang="en-US"/>
          </a:p>
        </p:txBody>
      </p:sp>
      <p:sp>
        <p:nvSpPr>
          <p:cNvPr id="5" name="页脚占位符 4">
            <a:extLst>
              <a:ext uri="{FF2B5EF4-FFF2-40B4-BE49-F238E27FC236}">
                <a16:creationId xmlns:a16="http://schemas.microsoft.com/office/drawing/2014/main" id="{BE16368A-3196-4294-AB50-E0E64DA3BDD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38C3967C-F2CF-408C-9593-B5F49E5203C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711B76C-8D5D-454B-B46C-239CFA30E467}" type="slidenum">
              <a:rPr lang="zh-CN" altLang="en-US" smtClean="0"/>
              <a:t>‹#›</a:t>
            </a:fld>
            <a:endParaRPr lang="zh-CN" altLang="en-US"/>
          </a:p>
        </p:txBody>
      </p:sp>
    </p:spTree>
    <p:extLst>
      <p:ext uri="{BB962C8B-B14F-4D97-AF65-F5344CB8AC3E}">
        <p14:creationId xmlns:p14="http://schemas.microsoft.com/office/powerpoint/2010/main" val="85484098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A5F92424-04C3-4C20-A056-4F190B122AE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C0CAA7B9-A67B-4B17-8766-895EF957B1C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7294321-4B32-4F3D-BBD1-E61FE673045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C6AC47C-2D2B-47FE-A0D0-AD3B01485D64}" type="datetime1">
              <a:rPr lang="zh-CN" altLang="en-US" smtClean="0"/>
              <a:t>2025/4/23</a:t>
            </a:fld>
            <a:endParaRPr lang="zh-CN" altLang="en-US"/>
          </a:p>
        </p:txBody>
      </p:sp>
      <p:sp>
        <p:nvSpPr>
          <p:cNvPr id="5" name="页脚占位符 4">
            <a:extLst>
              <a:ext uri="{FF2B5EF4-FFF2-40B4-BE49-F238E27FC236}">
                <a16:creationId xmlns:a16="http://schemas.microsoft.com/office/drawing/2014/main" id="{BE16368A-3196-4294-AB50-E0E64DA3BDD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38C3967C-F2CF-408C-9593-B5F49E5203C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711B76C-8D5D-454B-B46C-239CFA30E467}" type="slidenum">
              <a:rPr lang="zh-CN" altLang="en-US" smtClean="0"/>
              <a:t>‹#›</a:t>
            </a:fld>
            <a:endParaRPr lang="zh-CN" altLang="en-US"/>
          </a:p>
        </p:txBody>
      </p:sp>
    </p:spTree>
    <p:extLst>
      <p:ext uri="{BB962C8B-B14F-4D97-AF65-F5344CB8AC3E}">
        <p14:creationId xmlns:p14="http://schemas.microsoft.com/office/powerpoint/2010/main" val="4212675401"/>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hemeOverride" Target="../theme/themeOverride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7" Type="http://schemas.openxmlformats.org/officeDocument/2006/relationships/image" Target="../media/image8.jpe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jpeg"/></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7.xml"/><Relationship Id="rId1" Type="http://schemas.openxmlformats.org/officeDocument/2006/relationships/themeOverride" Target="../theme/themeOverride1.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27000">
              <a:schemeClr val="accent1"/>
            </a:gs>
            <a:gs pos="87000">
              <a:schemeClr val="accent1">
                <a:lumMod val="50000"/>
              </a:schemeClr>
            </a:gs>
          </a:gsLst>
          <a:path path="circle">
            <a:fillToRect t="100000" r="100000"/>
          </a:path>
          <a:tileRect l="-100000" b="-100000"/>
        </a:gradFill>
        <a:effectLst/>
      </p:bgPr>
    </p:bg>
    <p:spTree>
      <p:nvGrpSpPr>
        <p:cNvPr id="1" name=""/>
        <p:cNvGrpSpPr/>
        <p:nvPr/>
      </p:nvGrpSpPr>
      <p:grpSpPr>
        <a:xfrm>
          <a:off x="0" y="0"/>
          <a:ext cx="0" cy="0"/>
          <a:chOff x="0" y="0"/>
          <a:chExt cx="0" cy="0"/>
        </a:xfrm>
      </p:grpSpPr>
      <p:sp>
        <p:nvSpPr>
          <p:cNvPr id="4" name="平行四边形 3">
            <a:extLst>
              <a:ext uri="{FF2B5EF4-FFF2-40B4-BE49-F238E27FC236}">
                <a16:creationId xmlns:a16="http://schemas.microsoft.com/office/drawing/2014/main" id="{42A5A719-6852-4E40-98F1-ABB1644ED116}"/>
              </a:ext>
            </a:extLst>
          </p:cNvPr>
          <p:cNvSpPr/>
          <p:nvPr/>
        </p:nvSpPr>
        <p:spPr>
          <a:xfrm rot="5400000">
            <a:off x="2592601" y="2138292"/>
            <a:ext cx="5280670" cy="4639376"/>
          </a:xfrm>
          <a:prstGeom prst="parallelogram">
            <a:avLst>
              <a:gd name="adj" fmla="val 22109"/>
            </a:avLst>
          </a:prstGeom>
          <a:gradFill flip="none" rotWithShape="0">
            <a:gsLst>
              <a:gs pos="54000">
                <a:schemeClr val="accent2">
                  <a:alpha val="0"/>
                </a:schemeClr>
              </a:gs>
              <a:gs pos="0">
                <a:schemeClr val="accent2">
                  <a:lumMod val="33000"/>
                  <a:lumOff val="67000"/>
                  <a:alpha val="1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Roboto Regular"/>
              <a:ea typeface="思源黑体 CN Regular"/>
              <a:cs typeface="+mn-cs"/>
            </a:endParaRPr>
          </a:p>
        </p:txBody>
      </p:sp>
      <p:sp>
        <p:nvSpPr>
          <p:cNvPr id="5" name="平行四边形 4">
            <a:extLst>
              <a:ext uri="{FF2B5EF4-FFF2-40B4-BE49-F238E27FC236}">
                <a16:creationId xmlns:a16="http://schemas.microsoft.com/office/drawing/2014/main" id="{8FBD0195-4991-4645-89F6-D6B172A1753A}"/>
              </a:ext>
            </a:extLst>
          </p:cNvPr>
          <p:cNvSpPr/>
          <p:nvPr/>
        </p:nvSpPr>
        <p:spPr>
          <a:xfrm rot="5400000">
            <a:off x="372630" y="4233148"/>
            <a:ext cx="5280670" cy="4639376"/>
          </a:xfrm>
          <a:prstGeom prst="parallelogram">
            <a:avLst>
              <a:gd name="adj" fmla="val 22865"/>
            </a:avLst>
          </a:prstGeom>
          <a:gradFill flip="none" rotWithShape="0">
            <a:gsLst>
              <a:gs pos="100000">
                <a:schemeClr val="accent2">
                  <a:alpha val="0"/>
                </a:schemeClr>
              </a:gs>
              <a:gs pos="0">
                <a:schemeClr val="accent2">
                  <a:lumMod val="33000"/>
                  <a:lumOff val="67000"/>
                  <a:alpha val="12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Roboto Regular"/>
              <a:ea typeface="思源黑体 CN Regular"/>
              <a:cs typeface="+mn-cs"/>
            </a:endParaRPr>
          </a:p>
        </p:txBody>
      </p:sp>
      <p:sp>
        <p:nvSpPr>
          <p:cNvPr id="6" name="平行四边形 5">
            <a:extLst>
              <a:ext uri="{FF2B5EF4-FFF2-40B4-BE49-F238E27FC236}">
                <a16:creationId xmlns:a16="http://schemas.microsoft.com/office/drawing/2014/main" id="{43FBA64D-FD88-47D8-9BBD-38794094D072}"/>
              </a:ext>
            </a:extLst>
          </p:cNvPr>
          <p:cNvSpPr/>
          <p:nvPr/>
        </p:nvSpPr>
        <p:spPr>
          <a:xfrm rot="5400000">
            <a:off x="-320647" y="5816689"/>
            <a:ext cx="5280670" cy="4639376"/>
          </a:xfrm>
          <a:prstGeom prst="parallelogram">
            <a:avLst>
              <a:gd name="adj" fmla="val 22092"/>
            </a:avLst>
          </a:prstGeom>
          <a:gradFill flip="none" rotWithShape="0">
            <a:gsLst>
              <a:gs pos="100000">
                <a:schemeClr val="accent2">
                  <a:alpha val="0"/>
                </a:schemeClr>
              </a:gs>
              <a:gs pos="0">
                <a:schemeClr val="accent2">
                  <a:alpha val="3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Roboto Regular"/>
              <a:ea typeface="思源黑体 CN Regular"/>
              <a:cs typeface="+mn-cs"/>
            </a:endParaRPr>
          </a:p>
        </p:txBody>
      </p:sp>
      <p:sp>
        <p:nvSpPr>
          <p:cNvPr id="8" name="平行四边形 7">
            <a:extLst>
              <a:ext uri="{FF2B5EF4-FFF2-40B4-BE49-F238E27FC236}">
                <a16:creationId xmlns:a16="http://schemas.microsoft.com/office/drawing/2014/main" id="{E1165750-CAEB-4307-ABED-2BBAE852BCDD}"/>
              </a:ext>
            </a:extLst>
          </p:cNvPr>
          <p:cNvSpPr/>
          <p:nvPr/>
        </p:nvSpPr>
        <p:spPr>
          <a:xfrm rot="16200000" flipH="1">
            <a:off x="3805583" y="4233429"/>
            <a:ext cx="5280670" cy="4639376"/>
          </a:xfrm>
          <a:prstGeom prst="parallelogram">
            <a:avLst>
              <a:gd name="adj" fmla="val 22254"/>
            </a:avLst>
          </a:prstGeom>
          <a:gradFill flip="none" rotWithShape="0">
            <a:gsLst>
              <a:gs pos="100000">
                <a:schemeClr val="accent1"/>
              </a:gs>
              <a:gs pos="0">
                <a:schemeClr val="accent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Roboto Regular"/>
              <a:ea typeface="思源黑体 CN Regular"/>
              <a:cs typeface="+mn-cs"/>
            </a:endParaRPr>
          </a:p>
        </p:txBody>
      </p:sp>
      <p:sp>
        <p:nvSpPr>
          <p:cNvPr id="9" name="平行四边形 8">
            <a:extLst>
              <a:ext uri="{FF2B5EF4-FFF2-40B4-BE49-F238E27FC236}">
                <a16:creationId xmlns:a16="http://schemas.microsoft.com/office/drawing/2014/main" id="{5426EA14-D3CA-4DEA-A7D8-F72ACCBDCD16}"/>
              </a:ext>
            </a:extLst>
          </p:cNvPr>
          <p:cNvSpPr/>
          <p:nvPr/>
        </p:nvSpPr>
        <p:spPr>
          <a:xfrm rot="16200000" flipH="1">
            <a:off x="6706542" y="363595"/>
            <a:ext cx="6548126" cy="6289040"/>
          </a:xfrm>
          <a:prstGeom prst="parallelogram">
            <a:avLst>
              <a:gd name="adj" fmla="val 21979"/>
            </a:avLst>
          </a:prstGeom>
          <a:gradFill flip="none" rotWithShape="0">
            <a:gsLst>
              <a:gs pos="100000">
                <a:schemeClr val="accent1">
                  <a:alpha val="0"/>
                </a:schemeClr>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Roboto Regular"/>
              <a:ea typeface="思源黑体 CN Regular"/>
              <a:cs typeface="+mn-cs"/>
            </a:endParaRPr>
          </a:p>
        </p:txBody>
      </p:sp>
      <p:pic>
        <p:nvPicPr>
          <p:cNvPr id="3" name="图片 2" descr="网站&#10;&#10;中度可信度描述已自动生成" hidden="1">
            <a:extLst>
              <a:ext uri="{FF2B5EF4-FFF2-40B4-BE49-F238E27FC236}">
                <a16:creationId xmlns:a16="http://schemas.microsoft.com/office/drawing/2014/main" id="{04F59B6F-C82B-483C-AC0B-4A5E8F24F1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5325" y="-808715"/>
            <a:ext cx="10931654" cy="7666716"/>
          </a:xfrm>
          <a:prstGeom prst="rect">
            <a:avLst/>
          </a:prstGeom>
        </p:spPr>
      </p:pic>
      <p:sp>
        <p:nvSpPr>
          <p:cNvPr id="15" name="平行四边形 14">
            <a:extLst>
              <a:ext uri="{FF2B5EF4-FFF2-40B4-BE49-F238E27FC236}">
                <a16:creationId xmlns:a16="http://schemas.microsoft.com/office/drawing/2014/main" id="{53B084FD-4F24-45BF-A11B-3455E843C868}"/>
              </a:ext>
            </a:extLst>
          </p:cNvPr>
          <p:cNvSpPr/>
          <p:nvPr/>
        </p:nvSpPr>
        <p:spPr>
          <a:xfrm rot="16200000" flipH="1">
            <a:off x="5905848" y="3690968"/>
            <a:ext cx="5653344" cy="6918960"/>
          </a:xfrm>
          <a:prstGeom prst="parallelogram">
            <a:avLst>
              <a:gd name="adj" fmla="val 26962"/>
            </a:avLst>
          </a:prstGeom>
          <a:gradFill flip="none" rotWithShape="0">
            <a:gsLst>
              <a:gs pos="100000">
                <a:schemeClr val="accent2">
                  <a:alpha val="0"/>
                </a:schemeClr>
              </a:gs>
              <a:gs pos="0">
                <a:schemeClr val="accent2">
                  <a:lumMod val="3000"/>
                  <a:lumOff val="97000"/>
                  <a:alpha val="4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Roboto Regular"/>
              <a:ea typeface="思源黑体 CN Regular"/>
              <a:cs typeface="+mn-cs"/>
            </a:endParaRPr>
          </a:p>
        </p:txBody>
      </p:sp>
      <p:sp>
        <p:nvSpPr>
          <p:cNvPr id="17" name="平行四边形 16">
            <a:extLst>
              <a:ext uri="{FF2B5EF4-FFF2-40B4-BE49-F238E27FC236}">
                <a16:creationId xmlns:a16="http://schemas.microsoft.com/office/drawing/2014/main" id="{75A1E1E3-A46D-413F-A69D-F9B7E641DBD2}"/>
              </a:ext>
            </a:extLst>
          </p:cNvPr>
          <p:cNvSpPr/>
          <p:nvPr/>
        </p:nvSpPr>
        <p:spPr>
          <a:xfrm rot="5400000">
            <a:off x="6499481" y="6532315"/>
            <a:ext cx="5280670" cy="2873487"/>
          </a:xfrm>
          <a:prstGeom prst="parallelogram">
            <a:avLst>
              <a:gd name="adj" fmla="val 22092"/>
            </a:avLst>
          </a:prstGeom>
          <a:gradFill flip="none" rotWithShape="0">
            <a:gsLst>
              <a:gs pos="100000">
                <a:schemeClr val="accent2">
                  <a:alpha val="24000"/>
                  <a:lumMod val="30000"/>
                  <a:lumOff val="70000"/>
                </a:schemeClr>
              </a:gs>
              <a:gs pos="0">
                <a:schemeClr val="accent2">
                  <a:alpha val="22000"/>
                  <a:lumMod val="44000"/>
                  <a:lumOff val="56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Roboto Regular"/>
              <a:ea typeface="思源黑体 CN Regular"/>
              <a:cs typeface="+mn-cs"/>
            </a:endParaRPr>
          </a:p>
        </p:txBody>
      </p:sp>
      <p:sp>
        <p:nvSpPr>
          <p:cNvPr id="24" name="文本框 23">
            <a:extLst>
              <a:ext uri="{FF2B5EF4-FFF2-40B4-BE49-F238E27FC236}">
                <a16:creationId xmlns:a16="http://schemas.microsoft.com/office/drawing/2014/main" id="{A130E17C-201F-4E3B-AE51-50493BE98A0E}"/>
              </a:ext>
            </a:extLst>
          </p:cNvPr>
          <p:cNvSpPr txBox="1"/>
          <p:nvPr/>
        </p:nvSpPr>
        <p:spPr>
          <a:xfrm>
            <a:off x="4845446" y="4356276"/>
            <a:ext cx="2932002"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prstClr val="white">
                    <a:alpha val="88000"/>
                  </a:prstClr>
                </a:solidFill>
                <a:effectLst/>
                <a:uLnTx/>
                <a:uFillTx/>
                <a:latin typeface="隶书" panose="02010509060101010101" pitchFamily="49" charset="-122"/>
                <a:ea typeface="隶书" panose="02010509060101010101" pitchFamily="49" charset="-122"/>
              </a:rPr>
              <a:t>主讲人：奚梦喆</a:t>
            </a:r>
          </a:p>
        </p:txBody>
      </p:sp>
      <p:sp>
        <p:nvSpPr>
          <p:cNvPr id="25" name="平行四边形 24">
            <a:extLst>
              <a:ext uri="{FF2B5EF4-FFF2-40B4-BE49-F238E27FC236}">
                <a16:creationId xmlns:a16="http://schemas.microsoft.com/office/drawing/2014/main" id="{A644B8F4-0FDF-4E9B-8160-CEF520C897F2}"/>
              </a:ext>
            </a:extLst>
          </p:cNvPr>
          <p:cNvSpPr/>
          <p:nvPr/>
        </p:nvSpPr>
        <p:spPr>
          <a:xfrm rot="16200000" flipH="1">
            <a:off x="10255913" y="2190425"/>
            <a:ext cx="5280670" cy="4639376"/>
          </a:xfrm>
          <a:prstGeom prst="parallelogram">
            <a:avLst>
              <a:gd name="adj" fmla="val 22254"/>
            </a:avLst>
          </a:prstGeom>
          <a:gradFill flip="none" rotWithShape="0">
            <a:gsLst>
              <a:gs pos="99000">
                <a:schemeClr val="accent1">
                  <a:alpha val="0"/>
                </a:schemeClr>
              </a:gs>
              <a:gs pos="0">
                <a:schemeClr val="accent2">
                  <a:alpha val="56000"/>
                </a:schemeClr>
              </a:gs>
            </a:gsLst>
            <a:lin ang="1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Roboto Regular"/>
              <a:ea typeface="思源黑体 CN Regular"/>
              <a:cs typeface="+mn-cs"/>
            </a:endParaRPr>
          </a:p>
        </p:txBody>
      </p:sp>
      <p:sp>
        <p:nvSpPr>
          <p:cNvPr id="16" name="文本框 15">
            <a:extLst>
              <a:ext uri="{FF2B5EF4-FFF2-40B4-BE49-F238E27FC236}">
                <a16:creationId xmlns:a16="http://schemas.microsoft.com/office/drawing/2014/main" id="{4732077F-981D-44CA-8F2E-577A3B9AB3D3}"/>
              </a:ext>
            </a:extLst>
          </p:cNvPr>
          <p:cNvSpPr txBox="1"/>
          <p:nvPr/>
        </p:nvSpPr>
        <p:spPr>
          <a:xfrm>
            <a:off x="1497106" y="2528362"/>
            <a:ext cx="9197788" cy="830997"/>
          </a:xfrm>
          <a:prstGeom prst="rect">
            <a:avLst/>
          </a:prstGeom>
          <a:noFill/>
        </p:spPr>
        <p:txBody>
          <a:bodyPr wrap="square" rtlCol="0">
            <a:spAutoFit/>
          </a:bodyPr>
          <a:lstStyle/>
          <a:p>
            <a:pPr lvl="0" algn="ctr"/>
            <a:r>
              <a:rPr lang="en-US" altLang="zh-CN" sz="4800" dirty="0">
                <a:solidFill>
                  <a:prstClr val="white"/>
                </a:solidFill>
                <a:latin typeface="黑体" panose="02010609060101010101" pitchFamily="49" charset="-122"/>
                <a:ea typeface="黑体" panose="02010609060101010101" pitchFamily="49" charset="-122"/>
              </a:rPr>
              <a:t>CSS3</a:t>
            </a:r>
            <a:r>
              <a:rPr lang="zh-CN" altLang="en-US" sz="4800" dirty="0">
                <a:solidFill>
                  <a:prstClr val="white"/>
                </a:solidFill>
                <a:latin typeface="黑体" panose="02010609060101010101" pitchFamily="49" charset="-122"/>
                <a:ea typeface="黑体" panose="02010609060101010101" pitchFamily="49" charset="-122"/>
              </a:rPr>
              <a:t>盒子模型</a:t>
            </a:r>
            <a:endParaRPr kumimoji="0" lang="zh-CN" altLang="en-US" sz="4800" b="0"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endParaRPr>
          </a:p>
        </p:txBody>
      </p:sp>
      <p:sp>
        <p:nvSpPr>
          <p:cNvPr id="7" name="灯片编号占位符 6">
            <a:extLst>
              <a:ext uri="{FF2B5EF4-FFF2-40B4-BE49-F238E27FC236}">
                <a16:creationId xmlns:a16="http://schemas.microsoft.com/office/drawing/2014/main" id="{5AEE6184-57A1-417C-9A8F-CA5B9DE27932}"/>
              </a:ext>
            </a:extLst>
          </p:cNvPr>
          <p:cNvSpPr>
            <a:spLocks noGrp="1"/>
          </p:cNvSpPr>
          <p:nvPr>
            <p:ph type="sldNum" sz="quarter" idx="12"/>
          </p:nvPr>
        </p:nvSpPr>
        <p:spPr/>
        <p:txBody>
          <a:bodyPr/>
          <a:lstStyle/>
          <a:p>
            <a:fld id="{7711B76C-8D5D-454B-B46C-239CFA30E467}" type="slidenum">
              <a:rPr lang="zh-CN" altLang="en-US" smtClean="0"/>
              <a:t>1</a:t>
            </a:fld>
            <a:endParaRPr lang="zh-CN" altLang="en-US"/>
          </a:p>
        </p:txBody>
      </p:sp>
      <p:sp>
        <p:nvSpPr>
          <p:cNvPr id="19" name="文本框 18">
            <a:extLst>
              <a:ext uri="{FF2B5EF4-FFF2-40B4-BE49-F238E27FC236}">
                <a16:creationId xmlns:a16="http://schemas.microsoft.com/office/drawing/2014/main" id="{D138B08A-07D8-40F8-874C-E080ACA16614}"/>
              </a:ext>
            </a:extLst>
          </p:cNvPr>
          <p:cNvSpPr txBox="1"/>
          <p:nvPr/>
        </p:nvSpPr>
        <p:spPr>
          <a:xfrm>
            <a:off x="1615440" y="6412315"/>
            <a:ext cx="9253763" cy="369332"/>
          </a:xfrm>
          <a:prstGeom prst="rect">
            <a:avLst/>
          </a:prstGeom>
          <a:noFill/>
        </p:spPr>
        <p:txBody>
          <a:bodyPr wrap="square" rtlCol="0">
            <a:spAutoFit/>
          </a:bodyPr>
          <a:lstStyle/>
          <a:p>
            <a:pPr lvl="0"/>
            <a:r>
              <a:rPr lang="en-US" altLang="zh-CN" dirty="0">
                <a:solidFill>
                  <a:prstClr val="white"/>
                </a:solidFill>
                <a:latin typeface="楷体" panose="02010609060101010101" pitchFamily="49" charset="-122"/>
                <a:ea typeface="楷体" panose="02010609060101010101" pitchFamily="49" charset="-122"/>
              </a:rPr>
              <a:t>《 HTML5+CSS3 Web</a:t>
            </a:r>
            <a:r>
              <a:rPr lang="zh-CN" altLang="en-US" dirty="0">
                <a:solidFill>
                  <a:prstClr val="white"/>
                </a:solidFill>
                <a:latin typeface="楷体" panose="02010609060101010101" pitchFamily="49" charset="-122"/>
                <a:ea typeface="楷体" panose="02010609060101010101" pitchFamily="49" charset="-122"/>
              </a:rPr>
              <a:t>前端开发与实例教程（微课视频版） </a:t>
            </a:r>
            <a:r>
              <a:rPr kumimoji="0" lang="en-US" altLang="zh-CN" b="0" i="0" u="none" strike="noStrike" kern="1200" cap="none" spc="0" normalizeH="0" baseline="0" noProof="0" dirty="0">
                <a:ln>
                  <a:noFill/>
                </a:ln>
                <a:solidFill>
                  <a:prstClr val="white"/>
                </a:solidFill>
                <a:effectLst/>
                <a:uLnTx/>
                <a:uFillTx/>
                <a:latin typeface="楷体" panose="02010609060101010101" pitchFamily="49" charset="-122"/>
                <a:ea typeface="楷体" panose="02010609060101010101" pitchFamily="49" charset="-122"/>
              </a:rPr>
              <a:t>》</a:t>
            </a:r>
            <a:r>
              <a:rPr kumimoji="0" lang="zh-CN" altLang="en-US" b="0" i="0" u="none" strike="noStrike" kern="1200" cap="none" spc="0" normalizeH="0" baseline="0" noProof="0" dirty="0">
                <a:ln>
                  <a:noFill/>
                </a:ln>
                <a:solidFill>
                  <a:prstClr val="white"/>
                </a:solidFill>
                <a:effectLst/>
                <a:uLnTx/>
                <a:uFillTx/>
                <a:latin typeface="楷体" panose="02010609060101010101" pitchFamily="49" charset="-122"/>
                <a:ea typeface="楷体" panose="02010609060101010101" pitchFamily="49" charset="-122"/>
              </a:rPr>
              <a:t>清华大学出版社 配套电子资源</a:t>
            </a:r>
          </a:p>
        </p:txBody>
      </p:sp>
    </p:spTree>
    <p:extLst>
      <p:ext uri="{BB962C8B-B14F-4D97-AF65-F5344CB8AC3E}">
        <p14:creationId xmlns:p14="http://schemas.microsoft.com/office/powerpoint/2010/main" val="7639050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flip="none" rotWithShape="1">
          <a:gsLst>
            <a:gs pos="12000">
              <a:schemeClr val="bg1"/>
            </a:gs>
            <a:gs pos="100000">
              <a:schemeClr val="bg1">
                <a:lumMod val="95000"/>
              </a:schemeClr>
            </a:gs>
          </a:gsLst>
          <a:lin ang="0" scaled="1"/>
          <a:tileRect/>
        </a:gradFill>
        <a:effectLst/>
      </p:bgPr>
    </p:bg>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82480090-D896-4F67-A1DB-9C761684F11B}"/>
              </a:ext>
            </a:extLst>
          </p:cNvPr>
          <p:cNvSpPr txBox="1"/>
          <p:nvPr/>
        </p:nvSpPr>
        <p:spPr>
          <a:xfrm>
            <a:off x="1224782" y="333766"/>
            <a:ext cx="8611601" cy="55399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0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盒子模型相关属性</a:t>
            </a:r>
          </a:p>
        </p:txBody>
      </p:sp>
      <p:sp>
        <p:nvSpPr>
          <p:cNvPr id="6" name="文本框 5">
            <a:extLst>
              <a:ext uri="{FF2B5EF4-FFF2-40B4-BE49-F238E27FC236}">
                <a16:creationId xmlns:a16="http://schemas.microsoft.com/office/drawing/2014/main" id="{6C91CFEE-C723-4981-9EAE-B466490AC75D}"/>
              </a:ext>
            </a:extLst>
          </p:cNvPr>
          <p:cNvSpPr txBox="1"/>
          <p:nvPr/>
        </p:nvSpPr>
        <p:spPr>
          <a:xfrm>
            <a:off x="607270" y="2282371"/>
            <a:ext cx="10874577" cy="2174634"/>
          </a:xfrm>
          <a:prstGeom prst="rect">
            <a:avLst/>
          </a:prstGeom>
          <a:noFill/>
        </p:spPr>
        <p:txBody>
          <a:bodyPr wrap="square" rtlCol="0">
            <a:spAutoFit/>
          </a:bodyPr>
          <a:lstStyle/>
          <a:p>
            <a:pPr marL="342900" lvl="0" indent="-342900">
              <a:lnSpc>
                <a:spcPct val="150000"/>
              </a:lnSpc>
              <a:spcBef>
                <a:spcPts val="600"/>
              </a:spcBef>
              <a:spcAft>
                <a:spcPts val="600"/>
              </a:spcAft>
              <a:buFont typeface="Wingdings" panose="05000000000000000000" pitchFamily="2" charset="2"/>
              <a:buChar char="n"/>
              <a:defRPr/>
            </a:pPr>
            <a:r>
              <a:rPr lang="zh-CN" altLang="en-US" sz="2000" dirty="0">
                <a:solidFill>
                  <a:prstClr val="black"/>
                </a:solidFill>
                <a:latin typeface="黑体" panose="02010609060101010101" pitchFamily="49" charset="-122"/>
                <a:ea typeface="黑体" panose="02010609060101010101" pitchFamily="49" charset="-122"/>
              </a:rPr>
              <a:t>宽度和高度属性仅对块元素有效，对内联元素设置宽度和高度是无效的。</a:t>
            </a:r>
            <a:endParaRPr lang="en-US" altLang="zh-CN" sz="2000" dirty="0">
              <a:solidFill>
                <a:prstClr val="black"/>
              </a:solidFill>
              <a:latin typeface="黑体" panose="02010609060101010101" pitchFamily="49" charset="-122"/>
              <a:ea typeface="黑体" panose="02010609060101010101" pitchFamily="49" charset="-122"/>
            </a:endParaRPr>
          </a:p>
          <a:p>
            <a:pPr marL="342900" lvl="0" indent="-342900">
              <a:lnSpc>
                <a:spcPct val="150000"/>
              </a:lnSpc>
              <a:spcBef>
                <a:spcPts val="600"/>
              </a:spcBef>
              <a:spcAft>
                <a:spcPts val="600"/>
              </a:spcAft>
              <a:buFont typeface="Wingdings" panose="05000000000000000000" pitchFamily="2" charset="2"/>
              <a:buChar char="n"/>
              <a:defRPr/>
            </a:pPr>
            <a:r>
              <a:rPr lang="zh-CN" altLang="en-US" sz="2000" dirty="0">
                <a:solidFill>
                  <a:prstClr val="black"/>
                </a:solidFill>
                <a:latin typeface="黑体" panose="02010609060101010101" pitchFamily="49" charset="-122"/>
                <a:ea typeface="黑体" panose="02010609060101010101" pitchFamily="49" charset="-122"/>
              </a:rPr>
              <a:t>若要对内联元素设置宽度和高度，需通过</a:t>
            </a:r>
            <a:r>
              <a:rPr lang="en-US" altLang="zh-CN" sz="2000" dirty="0">
                <a:solidFill>
                  <a:prstClr val="black"/>
                </a:solidFill>
                <a:latin typeface="黑体" panose="02010609060101010101" pitchFamily="49" charset="-122"/>
                <a:ea typeface="黑体" panose="02010609060101010101" pitchFamily="49" charset="-122"/>
              </a:rPr>
              <a:t>CSS</a:t>
            </a:r>
            <a:r>
              <a:rPr lang="zh-CN" altLang="en-US" sz="2000" dirty="0">
                <a:solidFill>
                  <a:prstClr val="black"/>
                </a:solidFill>
                <a:latin typeface="黑体" panose="02010609060101010101" pitchFamily="49" charset="-122"/>
                <a:ea typeface="黑体" panose="02010609060101010101" pitchFamily="49" charset="-122"/>
              </a:rPr>
              <a:t>中的</a:t>
            </a:r>
            <a:r>
              <a:rPr lang="en-US" altLang="zh-CN" sz="2000" dirty="0" err="1">
                <a:solidFill>
                  <a:prstClr val="black"/>
                </a:solidFill>
                <a:latin typeface="黑体" panose="02010609060101010101" pitchFamily="49" charset="-122"/>
                <a:ea typeface="黑体" panose="02010609060101010101" pitchFamily="49" charset="-122"/>
              </a:rPr>
              <a:t>display:block</a:t>
            </a:r>
            <a:r>
              <a:rPr lang="zh-CN" altLang="en-US" sz="2000" dirty="0">
                <a:solidFill>
                  <a:prstClr val="black"/>
                </a:solidFill>
                <a:latin typeface="黑体" panose="02010609060101010101" pitchFamily="49" charset="-122"/>
                <a:ea typeface="黑体" panose="02010609060101010101" pitchFamily="49" charset="-122"/>
              </a:rPr>
              <a:t>将内联元素转换为块元素后方可有效。</a:t>
            </a:r>
            <a:endParaRPr lang="en-US" altLang="zh-CN" sz="2000" dirty="0">
              <a:solidFill>
                <a:prstClr val="black"/>
              </a:solidFill>
              <a:latin typeface="黑体" panose="02010609060101010101" pitchFamily="49" charset="-122"/>
              <a:ea typeface="黑体" panose="02010609060101010101" pitchFamily="49" charset="-122"/>
            </a:endParaRPr>
          </a:p>
          <a:p>
            <a:pPr marL="342900" lvl="0" indent="-342900">
              <a:lnSpc>
                <a:spcPct val="150000"/>
              </a:lnSpc>
              <a:spcBef>
                <a:spcPts val="600"/>
              </a:spcBef>
              <a:spcAft>
                <a:spcPts val="600"/>
              </a:spcAft>
              <a:buFont typeface="Wingdings" panose="05000000000000000000" pitchFamily="2" charset="2"/>
              <a:buChar char="n"/>
              <a:defRPr/>
            </a:pPr>
            <a:r>
              <a:rPr lang="zh-CN" altLang="en-US" sz="2000" dirty="0">
                <a:solidFill>
                  <a:prstClr val="black"/>
                </a:solidFill>
                <a:latin typeface="黑体" panose="02010609060101010101" pitchFamily="49" charset="-122"/>
                <a:ea typeface="黑体" panose="02010609060101010101" pitchFamily="49" charset="-122"/>
              </a:rPr>
              <a:t>关于块元素和内联元素在后续章节再做详细介绍。</a:t>
            </a:r>
            <a:endParaRPr kumimoji="0" lang="en-US" altLang="zh-CN" sz="2000" b="0" i="0" u="none" strike="noStrike" kern="1200" cap="none" spc="0" normalizeH="0" baseline="0" noProof="0" dirty="0">
              <a:ln>
                <a:noFill/>
              </a:ln>
              <a:solidFill>
                <a:prstClr val="black"/>
              </a:solidFill>
              <a:uLnTx/>
              <a:uFillTx/>
              <a:latin typeface="黑体" panose="02010609060101010101" pitchFamily="49" charset="-122"/>
              <a:ea typeface="黑体" panose="02010609060101010101" pitchFamily="49" charset="-122"/>
            </a:endParaRPr>
          </a:p>
        </p:txBody>
      </p:sp>
      <p:cxnSp>
        <p:nvCxnSpPr>
          <p:cNvPr id="22" name="直接连接符 21">
            <a:extLst>
              <a:ext uri="{FF2B5EF4-FFF2-40B4-BE49-F238E27FC236}">
                <a16:creationId xmlns:a16="http://schemas.microsoft.com/office/drawing/2014/main" id="{EF47BB7E-6D89-4ED0-BA88-753CD2ED8B95}"/>
              </a:ext>
            </a:extLst>
          </p:cNvPr>
          <p:cNvCxnSpPr/>
          <p:nvPr/>
        </p:nvCxnSpPr>
        <p:spPr>
          <a:xfrm>
            <a:off x="0" y="584200"/>
            <a:ext cx="6096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C4A9B34D-D2DF-4A3C-AF99-343A086E2D5C}"/>
              </a:ext>
            </a:extLst>
          </p:cNvPr>
          <p:cNvCxnSpPr>
            <a:cxnSpLocks/>
          </p:cNvCxnSpPr>
          <p:nvPr/>
        </p:nvCxnSpPr>
        <p:spPr>
          <a:xfrm flipV="1">
            <a:off x="2589171" y="951101"/>
            <a:ext cx="8986434" cy="13656"/>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5" name="文本占位符 5">
            <a:extLst>
              <a:ext uri="{FF2B5EF4-FFF2-40B4-BE49-F238E27FC236}">
                <a16:creationId xmlns:a16="http://schemas.microsoft.com/office/drawing/2014/main" id="{B310AC14-4BF9-4F78-A8A0-BD7DF26F7054}"/>
              </a:ext>
            </a:extLst>
          </p:cNvPr>
          <p:cNvSpPr txBox="1">
            <a:spLocks/>
          </p:cNvSpPr>
          <p:nvPr/>
        </p:nvSpPr>
        <p:spPr>
          <a:xfrm>
            <a:off x="594426" y="898438"/>
            <a:ext cx="1985219" cy="123111"/>
          </a:xfrm>
          <a:prstGeom prst="rect">
            <a:avLst/>
          </a:prstGeom>
        </p:spPr>
        <p:txBody>
          <a:bodyPr vert="horz" wrap="square" lIns="0" tIns="0" rIns="0" bIns="0" anchor="t" anchorCtr="0">
            <a:spAutoFit/>
          </a:bodyPr>
          <a:lstStyle>
            <a:defPPr>
              <a:defRPr lang="zh-CN"/>
            </a:defPPr>
            <a:lvl1pPr indent="0" algn="dist" fontAlgn="auto">
              <a:lnSpc>
                <a:spcPct val="100000"/>
              </a:lnSpc>
              <a:spcBef>
                <a:spcPts val="0"/>
              </a:spcBef>
              <a:spcAft>
                <a:spcPts val="0"/>
              </a:spcAft>
              <a:buFont typeface="Arial" panose="020B0604020202020204" pitchFamily="34" charset="0"/>
              <a:buNone/>
              <a:defRPr sz="800" spc="100" baseline="0">
                <a:solidFill>
                  <a:schemeClr val="bg1">
                    <a:lumMod val="65000"/>
                  </a:schemeClr>
                </a:solidFill>
                <a:latin typeface="黑体" panose="02010609060101010101" pitchFamily="49" charset="-122"/>
                <a:ea typeface="黑体" panose="02010609060101010101" pitchFamily="49" charset="-122"/>
              </a:defRPr>
            </a:lvl1pPr>
            <a:lvl2pPr indent="-228600">
              <a:lnSpc>
                <a:spcPct val="90000"/>
              </a:lnSpc>
              <a:spcBef>
                <a:spcPts val="500"/>
              </a:spcBef>
              <a:buFont typeface="Arial" panose="020B0604020202020204" pitchFamily="34" charset="0"/>
              <a:buNone/>
              <a:defRPr sz="2400"/>
            </a:lvl2pPr>
            <a:lvl3pPr indent="-228600">
              <a:lnSpc>
                <a:spcPct val="90000"/>
              </a:lnSpc>
              <a:spcBef>
                <a:spcPts val="500"/>
              </a:spcBef>
              <a:buFont typeface="Arial" panose="020B0604020202020204" pitchFamily="34" charset="0"/>
              <a:buNone/>
              <a:defRPr sz="2000"/>
            </a:lvl3pPr>
            <a:lvl4pPr indent="-228600">
              <a:lnSpc>
                <a:spcPct val="90000"/>
              </a:lnSpc>
              <a:spcBef>
                <a:spcPts val="500"/>
              </a:spcBef>
              <a:buFont typeface="Arial" panose="020B0604020202020204" pitchFamily="34" charset="0"/>
              <a:buNone/>
            </a:lvl4pPr>
            <a:lvl5pPr indent="-228600">
              <a:lnSpc>
                <a:spcPct val="90000"/>
              </a:lnSpc>
              <a:spcBef>
                <a:spcPts val="500"/>
              </a:spcBef>
              <a:buFont typeface="Arial" panose="020B0604020202020204" pitchFamily="34" charset="0"/>
              <a:buNone/>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altLang="zh-CN" dirty="0"/>
              <a:t>HTML5+CSS3 Web</a:t>
            </a:r>
            <a:r>
              <a:rPr lang="zh-CN" altLang="en-US" dirty="0"/>
              <a:t>前端开发与实例教程 </a:t>
            </a:r>
          </a:p>
        </p:txBody>
      </p:sp>
      <p:sp>
        <p:nvSpPr>
          <p:cNvPr id="11" name="矩形: 圆角 10">
            <a:extLst>
              <a:ext uri="{FF2B5EF4-FFF2-40B4-BE49-F238E27FC236}">
                <a16:creationId xmlns:a16="http://schemas.microsoft.com/office/drawing/2014/main" id="{CA308B98-6636-453A-BDE0-AF2370B63E2D}"/>
              </a:ext>
            </a:extLst>
          </p:cNvPr>
          <p:cNvSpPr/>
          <p:nvPr/>
        </p:nvSpPr>
        <p:spPr>
          <a:xfrm>
            <a:off x="676472" y="1596476"/>
            <a:ext cx="3381375" cy="489600"/>
          </a:xfrm>
          <a:prstGeom prst="roundRect">
            <a:avLst>
              <a:gd name="adj" fmla="val 50000"/>
            </a:avLst>
          </a:prstGeom>
          <a:gradFill>
            <a:gsLst>
              <a:gs pos="7000">
                <a:schemeClr val="accent2">
                  <a:lumMod val="60000"/>
                  <a:lumOff val="40000"/>
                </a:schemeClr>
              </a:gs>
              <a:gs pos="86000">
                <a:schemeClr val="accent1"/>
              </a:gs>
            </a:gsLst>
            <a:path path="circle">
              <a:fillToRect r="100000" b="100000"/>
            </a:path>
          </a:gradFill>
          <a:ln>
            <a:noFill/>
          </a:ln>
          <a:effectLst>
            <a:outerShdw blurRad="381000" dist="215900" dir="4200000" algn="t" rotWithShape="0">
              <a:schemeClr val="accent1">
                <a:alpha val="17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zh-CN" altLang="en-US" b="1" dirty="0">
                <a:solidFill>
                  <a:prstClr val="white"/>
                </a:solidFill>
                <a:latin typeface="黑体" panose="02010609060101010101" pitchFamily="49" charset="-122"/>
                <a:ea typeface="黑体" panose="02010609060101010101" pitchFamily="49" charset="-122"/>
              </a:rPr>
              <a:t>内容区域的宽度和高度</a:t>
            </a:r>
            <a:endParaRPr kumimoji="0" lang="zh-CN" altLang="en-US" sz="18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endParaRPr>
          </a:p>
        </p:txBody>
      </p:sp>
      <p:sp>
        <p:nvSpPr>
          <p:cNvPr id="13" name="椭圆 12">
            <a:extLst>
              <a:ext uri="{FF2B5EF4-FFF2-40B4-BE49-F238E27FC236}">
                <a16:creationId xmlns:a16="http://schemas.microsoft.com/office/drawing/2014/main" id="{DFD4EF8E-757C-49A0-96A1-E91E96442FB5}"/>
              </a:ext>
            </a:extLst>
          </p:cNvPr>
          <p:cNvSpPr>
            <a:spLocks/>
          </p:cNvSpPr>
          <p:nvPr/>
        </p:nvSpPr>
        <p:spPr>
          <a:xfrm>
            <a:off x="607270" y="398365"/>
            <a:ext cx="468000" cy="468000"/>
          </a:xfrm>
          <a:prstGeom prst="ellipse">
            <a:avLst/>
          </a:prstGeom>
          <a:gradFill>
            <a:gsLst>
              <a:gs pos="7000">
                <a:schemeClr val="accent2">
                  <a:lumMod val="60000"/>
                  <a:lumOff val="40000"/>
                </a:schemeClr>
              </a:gs>
              <a:gs pos="86000">
                <a:schemeClr val="accent1"/>
              </a:gs>
            </a:gsLst>
            <a:path path="circle">
              <a:fillToRect r="100000" b="100000"/>
            </a:path>
          </a:gradFill>
        </p:spPr>
        <p:txBody>
          <a:bodyPr rot="0" spcFirstLastPara="0" vertOverflow="overflow" horzOverflow="overflow" vert="horz" wrap="square" lIns="72000" tIns="0" rIns="91440" bIns="45720" numCol="1" spcCol="0" rtlCol="0" fromWordArt="0" anchor="ctr" anchorCtr="0" forceAA="0" compatLnSpc="1">
            <a:prstTxWarp prst="textNoShape">
              <a:avLst/>
            </a:prstTxWarp>
            <a:noAutofit/>
          </a:bodyPr>
          <a:lstStyle/>
          <a:p>
            <a:pPr algn="ctr"/>
            <a:r>
              <a:rPr lang="en-US" altLang="zh-CN" sz="2400" b="1" dirty="0">
                <a:solidFill>
                  <a:prstClr val="white"/>
                </a:solidFill>
                <a:latin typeface="黑体" panose="02010609060101010101" pitchFamily="49" charset="-122"/>
                <a:ea typeface="黑体" panose="02010609060101010101" pitchFamily="49" charset="-122"/>
              </a:rPr>
              <a:t>2</a:t>
            </a:r>
            <a:endParaRPr lang="zh-CN" altLang="en-US" sz="2400" b="1" dirty="0">
              <a:solidFill>
                <a:prstClr val="white"/>
              </a:solidFill>
              <a:latin typeface="黑体" panose="02010609060101010101" pitchFamily="49" charset="-122"/>
              <a:ea typeface="黑体" panose="02010609060101010101" pitchFamily="49" charset="-122"/>
            </a:endParaRPr>
          </a:p>
        </p:txBody>
      </p:sp>
      <p:sp>
        <p:nvSpPr>
          <p:cNvPr id="4" name="灯片编号占位符 3">
            <a:extLst>
              <a:ext uri="{FF2B5EF4-FFF2-40B4-BE49-F238E27FC236}">
                <a16:creationId xmlns:a16="http://schemas.microsoft.com/office/drawing/2014/main" id="{01B79AA0-F251-4557-A7A4-093790AD9120}"/>
              </a:ext>
            </a:extLst>
          </p:cNvPr>
          <p:cNvSpPr>
            <a:spLocks noGrp="1"/>
          </p:cNvSpPr>
          <p:nvPr>
            <p:ph type="sldNum" sz="quarter" idx="12"/>
          </p:nvPr>
        </p:nvSpPr>
        <p:spPr/>
        <p:txBody>
          <a:bodyPr/>
          <a:lstStyle/>
          <a:p>
            <a:fld id="{7711B76C-8D5D-454B-B46C-239CFA30E467}" type="slidenum">
              <a:rPr lang="zh-CN" altLang="en-US" smtClean="0"/>
              <a:t>10</a:t>
            </a:fld>
            <a:endParaRPr lang="zh-CN" altLang="en-US"/>
          </a:p>
        </p:txBody>
      </p:sp>
    </p:spTree>
    <p:extLst>
      <p:ext uri="{BB962C8B-B14F-4D97-AF65-F5344CB8AC3E}">
        <p14:creationId xmlns:p14="http://schemas.microsoft.com/office/powerpoint/2010/main" val="443734543"/>
      </p:ext>
    </p:extLst>
  </p:cSld>
  <p:clrMapOvr>
    <a:overrideClrMapping bg1="lt1" tx1="dk1" bg2="lt2" tx2="dk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flip="none" rotWithShape="1">
          <a:gsLst>
            <a:gs pos="12000">
              <a:schemeClr val="bg1"/>
            </a:gs>
            <a:gs pos="100000">
              <a:schemeClr val="bg1">
                <a:lumMod val="95000"/>
              </a:schemeClr>
            </a:gs>
          </a:gsLst>
          <a:lin ang="0" scaled="1"/>
          <a:tileRect/>
        </a:gradFill>
        <a:effectLst/>
      </p:bgPr>
    </p:bg>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82480090-D896-4F67-A1DB-9C761684F11B}"/>
              </a:ext>
            </a:extLst>
          </p:cNvPr>
          <p:cNvSpPr txBox="1"/>
          <p:nvPr/>
        </p:nvSpPr>
        <p:spPr>
          <a:xfrm>
            <a:off x="1224782" y="333766"/>
            <a:ext cx="8611601" cy="55399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0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盒子模型相关属性</a:t>
            </a:r>
          </a:p>
        </p:txBody>
      </p:sp>
      <p:sp>
        <p:nvSpPr>
          <p:cNvPr id="6" name="文本框 5">
            <a:extLst>
              <a:ext uri="{FF2B5EF4-FFF2-40B4-BE49-F238E27FC236}">
                <a16:creationId xmlns:a16="http://schemas.microsoft.com/office/drawing/2014/main" id="{6C91CFEE-C723-4981-9EAE-B466490AC75D}"/>
              </a:ext>
            </a:extLst>
          </p:cNvPr>
          <p:cNvSpPr txBox="1"/>
          <p:nvPr/>
        </p:nvSpPr>
        <p:spPr>
          <a:xfrm>
            <a:off x="607271" y="2118688"/>
            <a:ext cx="11076729" cy="1712969"/>
          </a:xfrm>
          <a:prstGeom prst="rect">
            <a:avLst/>
          </a:prstGeom>
          <a:noFill/>
        </p:spPr>
        <p:txBody>
          <a:bodyPr wrap="square" rtlCol="0">
            <a:spAutoFit/>
          </a:bodyPr>
          <a:lstStyle/>
          <a:p>
            <a:pPr lvl="0">
              <a:lnSpc>
                <a:spcPct val="150000"/>
              </a:lnSpc>
              <a:spcBef>
                <a:spcPts val="600"/>
              </a:spcBef>
              <a:spcAft>
                <a:spcPts val="600"/>
              </a:spcAft>
              <a:defRPr/>
            </a:pPr>
            <a:r>
              <a:rPr lang="zh-CN" altLang="en-US" sz="2000" dirty="0">
                <a:solidFill>
                  <a:prstClr val="black"/>
                </a:solidFill>
                <a:latin typeface="黑体" panose="02010609060101010101" pitchFamily="49" charset="-122"/>
                <a:ea typeface="黑体" panose="02010609060101010101" pitchFamily="49" charset="-122"/>
              </a:rPr>
              <a:t>为盒子添加适当的边框可以使其边界更加清晰，让页面整体布局更为美观。</a:t>
            </a:r>
            <a:endParaRPr lang="en-US" altLang="zh-CN" sz="2000" dirty="0">
              <a:solidFill>
                <a:prstClr val="black"/>
              </a:solidFill>
              <a:latin typeface="黑体" panose="02010609060101010101" pitchFamily="49" charset="-122"/>
              <a:ea typeface="黑体" panose="02010609060101010101" pitchFamily="49" charset="-122"/>
            </a:endParaRPr>
          </a:p>
          <a:p>
            <a:pPr marL="800100" lvl="1" indent="-342900">
              <a:lnSpc>
                <a:spcPct val="150000"/>
              </a:lnSpc>
              <a:spcBef>
                <a:spcPts val="600"/>
              </a:spcBef>
              <a:spcAft>
                <a:spcPts val="600"/>
              </a:spcAft>
              <a:buFont typeface="Wingdings" panose="05000000000000000000" pitchFamily="2" charset="2"/>
              <a:buChar char="n"/>
              <a:defRPr/>
            </a:pPr>
            <a:r>
              <a:rPr lang="zh-CN" altLang="en-US" sz="2000" dirty="0">
                <a:solidFill>
                  <a:prstClr val="black"/>
                </a:solidFill>
                <a:latin typeface="黑体" panose="02010609060101010101" pitchFamily="49" charset="-122"/>
                <a:ea typeface="黑体" panose="02010609060101010101" pitchFamily="49" charset="-122"/>
              </a:rPr>
              <a:t>边框的设置包含边框样式、边框宽度、边框颜色三个属性。</a:t>
            </a:r>
            <a:endParaRPr lang="en-US" altLang="zh-CN" sz="2000" dirty="0">
              <a:solidFill>
                <a:prstClr val="black"/>
              </a:solidFill>
              <a:latin typeface="黑体" panose="02010609060101010101" pitchFamily="49" charset="-122"/>
              <a:ea typeface="黑体" panose="02010609060101010101" pitchFamily="49" charset="-122"/>
            </a:endParaRPr>
          </a:p>
          <a:p>
            <a:pPr marL="800100" lvl="1" indent="-342900">
              <a:lnSpc>
                <a:spcPct val="150000"/>
              </a:lnSpc>
              <a:spcBef>
                <a:spcPts val="600"/>
              </a:spcBef>
              <a:spcAft>
                <a:spcPts val="600"/>
              </a:spcAft>
              <a:buFont typeface="Wingdings" panose="05000000000000000000" pitchFamily="2" charset="2"/>
              <a:buChar char="n"/>
              <a:defRPr/>
            </a:pPr>
            <a:r>
              <a:rPr lang="zh-CN" altLang="en-US" sz="2000" dirty="0">
                <a:solidFill>
                  <a:prstClr val="black"/>
                </a:solidFill>
                <a:latin typeface="黑体" panose="02010609060101010101" pitchFamily="49" charset="-122"/>
                <a:ea typeface="黑体" panose="02010609060101010101" pitchFamily="49" charset="-122"/>
              </a:rPr>
              <a:t>在</a:t>
            </a:r>
            <a:r>
              <a:rPr lang="en-US" altLang="zh-CN" sz="2000" dirty="0">
                <a:solidFill>
                  <a:prstClr val="black"/>
                </a:solidFill>
                <a:latin typeface="黑体" panose="02010609060101010101" pitchFamily="49" charset="-122"/>
                <a:ea typeface="黑体" panose="02010609060101010101" pitchFamily="49" charset="-122"/>
              </a:rPr>
              <a:t>CSS3</a:t>
            </a:r>
            <a:r>
              <a:rPr lang="zh-CN" altLang="en-US" sz="2000" dirty="0">
                <a:solidFill>
                  <a:prstClr val="black"/>
                </a:solidFill>
                <a:latin typeface="黑体" panose="02010609060101010101" pitchFamily="49" charset="-122"/>
                <a:ea typeface="黑体" panose="02010609060101010101" pitchFamily="49" charset="-122"/>
              </a:rPr>
              <a:t>中新增了圆角边框等新特性。</a:t>
            </a:r>
            <a:endParaRPr kumimoji="0" lang="en-US" altLang="zh-CN" sz="2000" b="0" i="0" u="none" strike="noStrike" kern="1200" cap="none" spc="0" normalizeH="0" baseline="0" noProof="0" dirty="0">
              <a:ln>
                <a:noFill/>
              </a:ln>
              <a:solidFill>
                <a:prstClr val="black"/>
              </a:solidFill>
              <a:uLnTx/>
              <a:uFillTx/>
              <a:latin typeface="黑体" panose="02010609060101010101" pitchFamily="49" charset="-122"/>
              <a:ea typeface="黑体" panose="02010609060101010101" pitchFamily="49" charset="-122"/>
            </a:endParaRPr>
          </a:p>
        </p:txBody>
      </p:sp>
      <p:sp>
        <p:nvSpPr>
          <p:cNvPr id="10" name="矩形: 圆角 9">
            <a:extLst>
              <a:ext uri="{FF2B5EF4-FFF2-40B4-BE49-F238E27FC236}">
                <a16:creationId xmlns:a16="http://schemas.microsoft.com/office/drawing/2014/main" id="{28722AD9-0204-4676-8F76-50BEC4F47DDA}"/>
              </a:ext>
            </a:extLst>
          </p:cNvPr>
          <p:cNvSpPr/>
          <p:nvPr/>
        </p:nvSpPr>
        <p:spPr>
          <a:xfrm>
            <a:off x="695325" y="1508760"/>
            <a:ext cx="1704975" cy="489600"/>
          </a:xfrm>
          <a:prstGeom prst="roundRect">
            <a:avLst>
              <a:gd name="adj" fmla="val 50000"/>
            </a:avLst>
          </a:prstGeom>
          <a:gradFill>
            <a:gsLst>
              <a:gs pos="7000">
                <a:schemeClr val="accent2">
                  <a:lumMod val="60000"/>
                  <a:lumOff val="40000"/>
                </a:schemeClr>
              </a:gs>
              <a:gs pos="86000">
                <a:schemeClr val="accent1"/>
              </a:gs>
            </a:gsLst>
            <a:path path="circle">
              <a:fillToRect r="100000" b="100000"/>
            </a:path>
          </a:gradFill>
          <a:ln>
            <a:noFill/>
          </a:ln>
          <a:effectLst>
            <a:outerShdw blurRad="381000" dist="215900" dir="4200000" algn="t" rotWithShape="0">
              <a:schemeClr val="accent1">
                <a:alpha val="17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kumimoji="0" lang="zh-CN" altLang="en-US" sz="18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rPr>
              <a:t>边框</a:t>
            </a:r>
          </a:p>
        </p:txBody>
      </p:sp>
      <p:cxnSp>
        <p:nvCxnSpPr>
          <p:cNvPr id="22" name="直接连接符 21">
            <a:extLst>
              <a:ext uri="{FF2B5EF4-FFF2-40B4-BE49-F238E27FC236}">
                <a16:creationId xmlns:a16="http://schemas.microsoft.com/office/drawing/2014/main" id="{EF47BB7E-6D89-4ED0-BA88-753CD2ED8B95}"/>
              </a:ext>
            </a:extLst>
          </p:cNvPr>
          <p:cNvCxnSpPr/>
          <p:nvPr/>
        </p:nvCxnSpPr>
        <p:spPr>
          <a:xfrm>
            <a:off x="0" y="584200"/>
            <a:ext cx="6096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C4A9B34D-D2DF-4A3C-AF99-343A086E2D5C}"/>
              </a:ext>
            </a:extLst>
          </p:cNvPr>
          <p:cNvCxnSpPr>
            <a:cxnSpLocks/>
          </p:cNvCxnSpPr>
          <p:nvPr/>
        </p:nvCxnSpPr>
        <p:spPr>
          <a:xfrm flipV="1">
            <a:off x="2589171" y="951101"/>
            <a:ext cx="8986434" cy="13656"/>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5" name="文本占位符 5">
            <a:extLst>
              <a:ext uri="{FF2B5EF4-FFF2-40B4-BE49-F238E27FC236}">
                <a16:creationId xmlns:a16="http://schemas.microsoft.com/office/drawing/2014/main" id="{B310AC14-4BF9-4F78-A8A0-BD7DF26F7054}"/>
              </a:ext>
            </a:extLst>
          </p:cNvPr>
          <p:cNvSpPr txBox="1">
            <a:spLocks/>
          </p:cNvSpPr>
          <p:nvPr/>
        </p:nvSpPr>
        <p:spPr>
          <a:xfrm>
            <a:off x="594426" y="898438"/>
            <a:ext cx="1985219" cy="123111"/>
          </a:xfrm>
          <a:prstGeom prst="rect">
            <a:avLst/>
          </a:prstGeom>
        </p:spPr>
        <p:txBody>
          <a:bodyPr vert="horz" wrap="square" lIns="0" tIns="0" rIns="0" bIns="0" anchor="t" anchorCtr="0">
            <a:spAutoFit/>
          </a:bodyPr>
          <a:lstStyle>
            <a:defPPr>
              <a:defRPr lang="zh-CN"/>
            </a:defPPr>
            <a:lvl1pPr indent="0" algn="dist" fontAlgn="auto">
              <a:lnSpc>
                <a:spcPct val="100000"/>
              </a:lnSpc>
              <a:spcBef>
                <a:spcPts val="0"/>
              </a:spcBef>
              <a:spcAft>
                <a:spcPts val="0"/>
              </a:spcAft>
              <a:buFont typeface="Arial" panose="020B0604020202020204" pitchFamily="34" charset="0"/>
              <a:buNone/>
              <a:defRPr sz="800" spc="100" baseline="0">
                <a:solidFill>
                  <a:schemeClr val="bg1">
                    <a:lumMod val="65000"/>
                  </a:schemeClr>
                </a:solidFill>
                <a:latin typeface="黑体" panose="02010609060101010101" pitchFamily="49" charset="-122"/>
                <a:ea typeface="黑体" panose="02010609060101010101" pitchFamily="49" charset="-122"/>
              </a:defRPr>
            </a:lvl1pPr>
            <a:lvl2pPr indent="-228600">
              <a:lnSpc>
                <a:spcPct val="90000"/>
              </a:lnSpc>
              <a:spcBef>
                <a:spcPts val="500"/>
              </a:spcBef>
              <a:buFont typeface="Arial" panose="020B0604020202020204" pitchFamily="34" charset="0"/>
              <a:buNone/>
              <a:defRPr sz="2400"/>
            </a:lvl2pPr>
            <a:lvl3pPr indent="-228600">
              <a:lnSpc>
                <a:spcPct val="90000"/>
              </a:lnSpc>
              <a:spcBef>
                <a:spcPts val="500"/>
              </a:spcBef>
              <a:buFont typeface="Arial" panose="020B0604020202020204" pitchFamily="34" charset="0"/>
              <a:buNone/>
              <a:defRPr sz="2000"/>
            </a:lvl3pPr>
            <a:lvl4pPr indent="-228600">
              <a:lnSpc>
                <a:spcPct val="90000"/>
              </a:lnSpc>
              <a:spcBef>
                <a:spcPts val="500"/>
              </a:spcBef>
              <a:buFont typeface="Arial" panose="020B0604020202020204" pitchFamily="34" charset="0"/>
              <a:buNone/>
            </a:lvl4pPr>
            <a:lvl5pPr indent="-228600">
              <a:lnSpc>
                <a:spcPct val="90000"/>
              </a:lnSpc>
              <a:spcBef>
                <a:spcPts val="500"/>
              </a:spcBef>
              <a:buFont typeface="Arial" panose="020B0604020202020204" pitchFamily="34" charset="0"/>
              <a:buNone/>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altLang="zh-CN" dirty="0"/>
              <a:t>HTML5+CSS3 Web</a:t>
            </a:r>
            <a:r>
              <a:rPr lang="zh-CN" altLang="en-US" dirty="0"/>
              <a:t>前端开发与实例教程 </a:t>
            </a:r>
          </a:p>
        </p:txBody>
      </p:sp>
      <p:sp>
        <p:nvSpPr>
          <p:cNvPr id="11" name="椭圆 10">
            <a:extLst>
              <a:ext uri="{FF2B5EF4-FFF2-40B4-BE49-F238E27FC236}">
                <a16:creationId xmlns:a16="http://schemas.microsoft.com/office/drawing/2014/main" id="{A218F005-0D31-4E40-A31C-7BF4F6579E48}"/>
              </a:ext>
            </a:extLst>
          </p:cNvPr>
          <p:cNvSpPr>
            <a:spLocks/>
          </p:cNvSpPr>
          <p:nvPr/>
        </p:nvSpPr>
        <p:spPr>
          <a:xfrm>
            <a:off x="607270" y="398365"/>
            <a:ext cx="468000" cy="468000"/>
          </a:xfrm>
          <a:prstGeom prst="ellipse">
            <a:avLst/>
          </a:prstGeom>
          <a:gradFill>
            <a:gsLst>
              <a:gs pos="7000">
                <a:schemeClr val="accent2">
                  <a:lumMod val="60000"/>
                  <a:lumOff val="40000"/>
                </a:schemeClr>
              </a:gs>
              <a:gs pos="86000">
                <a:schemeClr val="accent1"/>
              </a:gs>
            </a:gsLst>
            <a:path path="circle">
              <a:fillToRect r="100000" b="100000"/>
            </a:path>
          </a:gradFill>
        </p:spPr>
        <p:txBody>
          <a:bodyPr rot="0" spcFirstLastPara="0" vertOverflow="overflow" horzOverflow="overflow" vert="horz" wrap="square" lIns="72000" tIns="0" rIns="91440" bIns="45720" numCol="1" spcCol="0" rtlCol="0" fromWordArt="0" anchor="ctr" anchorCtr="0" forceAA="0" compatLnSpc="1">
            <a:prstTxWarp prst="textNoShape">
              <a:avLst/>
            </a:prstTxWarp>
            <a:noAutofit/>
          </a:bodyPr>
          <a:lstStyle/>
          <a:p>
            <a:pPr algn="ctr"/>
            <a:r>
              <a:rPr lang="en-US" altLang="zh-CN" sz="2400" b="1" dirty="0">
                <a:solidFill>
                  <a:prstClr val="white"/>
                </a:solidFill>
                <a:latin typeface="黑体" panose="02010609060101010101" pitchFamily="49" charset="-122"/>
                <a:ea typeface="黑体" panose="02010609060101010101" pitchFamily="49" charset="-122"/>
              </a:rPr>
              <a:t>2</a:t>
            </a:r>
            <a:endParaRPr lang="zh-CN" altLang="en-US" sz="2400" b="1" dirty="0">
              <a:solidFill>
                <a:prstClr val="white"/>
              </a:solidFill>
              <a:latin typeface="黑体" panose="02010609060101010101" pitchFamily="49" charset="-122"/>
              <a:ea typeface="黑体" panose="02010609060101010101" pitchFamily="49" charset="-122"/>
            </a:endParaRPr>
          </a:p>
        </p:txBody>
      </p:sp>
      <p:sp>
        <p:nvSpPr>
          <p:cNvPr id="4" name="灯片编号占位符 3">
            <a:extLst>
              <a:ext uri="{FF2B5EF4-FFF2-40B4-BE49-F238E27FC236}">
                <a16:creationId xmlns:a16="http://schemas.microsoft.com/office/drawing/2014/main" id="{FDA3348D-9712-48EC-BE34-90E696942A09}"/>
              </a:ext>
            </a:extLst>
          </p:cNvPr>
          <p:cNvSpPr>
            <a:spLocks noGrp="1"/>
          </p:cNvSpPr>
          <p:nvPr>
            <p:ph type="sldNum" sz="quarter" idx="12"/>
          </p:nvPr>
        </p:nvSpPr>
        <p:spPr/>
        <p:txBody>
          <a:bodyPr/>
          <a:lstStyle/>
          <a:p>
            <a:fld id="{7711B76C-8D5D-454B-B46C-239CFA30E467}" type="slidenum">
              <a:rPr lang="zh-CN" altLang="en-US" smtClean="0"/>
              <a:t>11</a:t>
            </a:fld>
            <a:endParaRPr lang="zh-CN" altLang="en-US"/>
          </a:p>
        </p:txBody>
      </p:sp>
      <p:sp>
        <p:nvSpPr>
          <p:cNvPr id="3" name="矩形 2">
            <a:extLst>
              <a:ext uri="{FF2B5EF4-FFF2-40B4-BE49-F238E27FC236}">
                <a16:creationId xmlns:a16="http://schemas.microsoft.com/office/drawing/2014/main" id="{E5360C58-4504-4F1A-921F-8D8CBC804E80}"/>
              </a:ext>
            </a:extLst>
          </p:cNvPr>
          <p:cNvSpPr/>
          <p:nvPr/>
        </p:nvSpPr>
        <p:spPr>
          <a:xfrm>
            <a:off x="3062265" y="4258839"/>
            <a:ext cx="2784389" cy="183703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33BE7E8A-FF0D-4BFC-AA27-655ACBB31F91}"/>
              </a:ext>
            </a:extLst>
          </p:cNvPr>
          <p:cNvSpPr/>
          <p:nvPr/>
        </p:nvSpPr>
        <p:spPr>
          <a:xfrm>
            <a:off x="3062265" y="4258839"/>
            <a:ext cx="2784389" cy="1837038"/>
          </a:xfrm>
          <a:prstGeom prst="rect">
            <a:avLst/>
          </a:prstGeom>
          <a:solidFill>
            <a:schemeClr val="bg1">
              <a:lumMod val="9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标注: 弯曲线形(无边框) 4">
            <a:extLst>
              <a:ext uri="{FF2B5EF4-FFF2-40B4-BE49-F238E27FC236}">
                <a16:creationId xmlns:a16="http://schemas.microsoft.com/office/drawing/2014/main" id="{54D590BD-1A50-4884-A933-08C4EE5FA791}"/>
              </a:ext>
            </a:extLst>
          </p:cNvPr>
          <p:cNvSpPr/>
          <p:nvPr/>
        </p:nvSpPr>
        <p:spPr>
          <a:xfrm>
            <a:off x="6744112" y="4258839"/>
            <a:ext cx="1919241" cy="966165"/>
          </a:xfrm>
          <a:prstGeom prst="callout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dirty="0">
                <a:solidFill>
                  <a:srgbClr val="FFFF00"/>
                </a:solidFill>
                <a:latin typeface="黑体" panose="02010609060101010101" pitchFamily="49" charset="-122"/>
                <a:ea typeface="黑体" panose="02010609060101010101" pitchFamily="49" charset="-122"/>
              </a:rPr>
              <a:t>边框样式（线型）</a:t>
            </a:r>
            <a:endParaRPr lang="en-US" altLang="zh-CN" sz="1800" dirty="0">
              <a:solidFill>
                <a:srgbClr val="FFFF00"/>
              </a:solidFill>
              <a:latin typeface="黑体" panose="02010609060101010101" pitchFamily="49" charset="-122"/>
              <a:ea typeface="黑体" panose="02010609060101010101" pitchFamily="49" charset="-122"/>
            </a:endParaRPr>
          </a:p>
          <a:p>
            <a:pPr algn="ctr"/>
            <a:r>
              <a:rPr lang="zh-CN" altLang="en-US" sz="1800" dirty="0">
                <a:solidFill>
                  <a:srgbClr val="FFFF00"/>
                </a:solidFill>
                <a:latin typeface="黑体" panose="02010609060101010101" pitchFamily="49" charset="-122"/>
                <a:ea typeface="黑体" panose="02010609060101010101" pitchFamily="49" charset="-122"/>
              </a:rPr>
              <a:t>边框宽度</a:t>
            </a:r>
            <a:endParaRPr lang="en-US" altLang="zh-CN" sz="1800" dirty="0">
              <a:solidFill>
                <a:srgbClr val="FFFF00"/>
              </a:solidFill>
              <a:latin typeface="黑体" panose="02010609060101010101" pitchFamily="49" charset="-122"/>
              <a:ea typeface="黑体" panose="02010609060101010101" pitchFamily="49" charset="-122"/>
            </a:endParaRPr>
          </a:p>
          <a:p>
            <a:pPr algn="ctr"/>
            <a:r>
              <a:rPr lang="zh-CN" altLang="en-US" sz="1800" dirty="0">
                <a:solidFill>
                  <a:srgbClr val="FFFF00"/>
                </a:solidFill>
                <a:latin typeface="黑体" panose="02010609060101010101" pitchFamily="49" charset="-122"/>
                <a:ea typeface="黑体" panose="02010609060101010101" pitchFamily="49" charset="-122"/>
              </a:rPr>
              <a:t>边框颜色</a:t>
            </a:r>
            <a:endParaRPr lang="zh-CN" altLang="en-US" dirty="0">
              <a:solidFill>
                <a:srgbClr val="FFFF00"/>
              </a:solidFill>
            </a:endParaRPr>
          </a:p>
        </p:txBody>
      </p:sp>
      <p:sp>
        <p:nvSpPr>
          <p:cNvPr id="14" name="文本框 13">
            <a:extLst>
              <a:ext uri="{FF2B5EF4-FFF2-40B4-BE49-F238E27FC236}">
                <a16:creationId xmlns:a16="http://schemas.microsoft.com/office/drawing/2014/main" id="{81C68308-F9A7-46FD-AFA8-C7A27867FB33}"/>
              </a:ext>
            </a:extLst>
          </p:cNvPr>
          <p:cNvSpPr txBox="1"/>
          <p:nvPr/>
        </p:nvSpPr>
        <p:spPr>
          <a:xfrm>
            <a:off x="5846654" y="5537567"/>
            <a:ext cx="6108970" cy="369332"/>
          </a:xfrm>
          <a:prstGeom prst="rect">
            <a:avLst/>
          </a:prstGeom>
          <a:noFill/>
        </p:spPr>
        <p:txBody>
          <a:bodyPr wrap="square">
            <a:spAutoFit/>
          </a:bodyPr>
          <a:lstStyle/>
          <a:p>
            <a:r>
              <a:rPr lang="zh-CN" altLang="en-US" sz="1800" b="1" dirty="0">
                <a:solidFill>
                  <a:schemeClr val="accent1">
                    <a:lumMod val="75000"/>
                  </a:schemeClr>
                </a:solidFill>
                <a:latin typeface="黑体" panose="02010609060101010101" pitchFamily="49" charset="-122"/>
                <a:ea typeface="黑体" panose="02010609060101010101" pitchFamily="49" charset="-122"/>
              </a:rPr>
              <a:t>以上三个属性可对</a:t>
            </a:r>
            <a:r>
              <a:rPr lang="zh-CN" altLang="en-US" b="1" dirty="0">
                <a:solidFill>
                  <a:schemeClr val="accent1">
                    <a:lumMod val="75000"/>
                  </a:schemeClr>
                </a:solidFill>
                <a:latin typeface="黑体" panose="02010609060101010101" pitchFamily="49" charset="-122"/>
                <a:ea typeface="黑体" panose="02010609060101010101" pitchFamily="49" charset="-122"/>
              </a:rPr>
              <a:t>上、右、下、左四条边统一或</a:t>
            </a:r>
            <a:r>
              <a:rPr lang="zh-CN" altLang="en-US" sz="1800" b="1" dirty="0">
                <a:solidFill>
                  <a:schemeClr val="accent1">
                    <a:lumMod val="75000"/>
                  </a:schemeClr>
                </a:solidFill>
                <a:latin typeface="黑体" panose="02010609060101010101" pitchFamily="49" charset="-122"/>
                <a:ea typeface="黑体" panose="02010609060101010101" pitchFamily="49" charset="-122"/>
              </a:rPr>
              <a:t>单独</a:t>
            </a:r>
            <a:r>
              <a:rPr lang="zh-CN" altLang="en-US" b="1" dirty="0">
                <a:solidFill>
                  <a:schemeClr val="accent1">
                    <a:lumMod val="75000"/>
                  </a:schemeClr>
                </a:solidFill>
                <a:latin typeface="黑体" panose="02010609060101010101" pitchFamily="49" charset="-122"/>
                <a:ea typeface="黑体" panose="02010609060101010101" pitchFamily="49" charset="-122"/>
              </a:rPr>
              <a:t>设置</a:t>
            </a:r>
            <a:endParaRPr lang="zh-CN" altLang="en-US" b="1" dirty="0">
              <a:solidFill>
                <a:schemeClr val="accent1">
                  <a:lumMod val="75000"/>
                </a:schemeClr>
              </a:solidFill>
            </a:endParaRPr>
          </a:p>
        </p:txBody>
      </p:sp>
    </p:spTree>
    <p:extLst>
      <p:ext uri="{BB962C8B-B14F-4D97-AF65-F5344CB8AC3E}">
        <p14:creationId xmlns:p14="http://schemas.microsoft.com/office/powerpoint/2010/main" val="116161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5" grpId="0" animBg="1"/>
      <p:bldP spid="14"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gradFill flip="none" rotWithShape="1">
          <a:gsLst>
            <a:gs pos="12000">
              <a:schemeClr val="bg1"/>
            </a:gs>
            <a:gs pos="100000">
              <a:schemeClr val="bg1">
                <a:lumMod val="95000"/>
              </a:schemeClr>
            </a:gs>
          </a:gsLst>
          <a:lin ang="0" scaled="1"/>
          <a:tileRect/>
        </a:gradFill>
        <a:effectLst/>
      </p:bgPr>
    </p:bg>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82480090-D896-4F67-A1DB-9C761684F11B}"/>
              </a:ext>
            </a:extLst>
          </p:cNvPr>
          <p:cNvSpPr txBox="1"/>
          <p:nvPr/>
        </p:nvSpPr>
        <p:spPr>
          <a:xfrm>
            <a:off x="1224782" y="333766"/>
            <a:ext cx="8611601" cy="55399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0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盒子模型相关属性</a:t>
            </a:r>
          </a:p>
        </p:txBody>
      </p:sp>
      <p:sp>
        <p:nvSpPr>
          <p:cNvPr id="6" name="文本框 5">
            <a:extLst>
              <a:ext uri="{FF2B5EF4-FFF2-40B4-BE49-F238E27FC236}">
                <a16:creationId xmlns:a16="http://schemas.microsoft.com/office/drawing/2014/main" id="{6C91CFEE-C723-4981-9EAE-B466490AC75D}"/>
              </a:ext>
            </a:extLst>
          </p:cNvPr>
          <p:cNvSpPr txBox="1"/>
          <p:nvPr/>
        </p:nvSpPr>
        <p:spPr>
          <a:xfrm>
            <a:off x="607271" y="2017088"/>
            <a:ext cx="11076729" cy="2328523"/>
          </a:xfrm>
          <a:prstGeom prst="rect">
            <a:avLst/>
          </a:prstGeom>
          <a:noFill/>
        </p:spPr>
        <p:txBody>
          <a:bodyPr wrap="square" rtlCol="0">
            <a:spAutoFit/>
          </a:bodyPr>
          <a:lstStyle/>
          <a:p>
            <a:pPr lvl="0">
              <a:lnSpc>
                <a:spcPct val="150000"/>
              </a:lnSpc>
              <a:spcBef>
                <a:spcPts val="600"/>
              </a:spcBef>
              <a:spcAft>
                <a:spcPts val="600"/>
              </a:spcAft>
              <a:defRPr/>
            </a:pPr>
            <a:r>
              <a:rPr lang="en-US" altLang="zh-CN" sz="2000" dirty="0">
                <a:solidFill>
                  <a:prstClr val="black"/>
                </a:solidFill>
                <a:latin typeface="黑体" panose="02010609060101010101" pitchFamily="49" charset="-122"/>
                <a:ea typeface="黑体" panose="02010609060101010101" pitchFamily="49" charset="-122"/>
              </a:rPr>
              <a:t>1.</a:t>
            </a:r>
            <a:r>
              <a:rPr lang="zh-CN" altLang="en-US" sz="2000" dirty="0">
                <a:solidFill>
                  <a:prstClr val="black"/>
                </a:solidFill>
                <a:latin typeface="黑体" panose="02010609060101010101" pitchFamily="49" charset="-122"/>
                <a:ea typeface="黑体" panose="02010609060101010101" pitchFamily="49" charset="-122"/>
              </a:rPr>
              <a:t>边框样式</a:t>
            </a:r>
            <a:endParaRPr lang="en-US" altLang="zh-CN" sz="2000" dirty="0">
              <a:solidFill>
                <a:prstClr val="black"/>
              </a:solidFill>
              <a:latin typeface="黑体" panose="02010609060101010101" pitchFamily="49" charset="-122"/>
              <a:ea typeface="黑体" panose="02010609060101010101" pitchFamily="49" charset="-122"/>
            </a:endParaRPr>
          </a:p>
          <a:p>
            <a:pPr lvl="0">
              <a:lnSpc>
                <a:spcPct val="150000"/>
              </a:lnSpc>
              <a:spcBef>
                <a:spcPts val="600"/>
              </a:spcBef>
              <a:spcAft>
                <a:spcPts val="600"/>
              </a:spcAft>
              <a:defRPr/>
            </a:pPr>
            <a:r>
              <a:rPr lang="zh-CN" altLang="en-US" sz="2000" dirty="0">
                <a:solidFill>
                  <a:prstClr val="black"/>
                </a:solidFill>
                <a:latin typeface="黑体" panose="02010609060101010101" pitchFamily="49" charset="-122"/>
                <a:ea typeface="黑体" panose="02010609060101010101" pitchFamily="49" charset="-122"/>
              </a:rPr>
              <a:t>在</a:t>
            </a:r>
            <a:r>
              <a:rPr lang="en-US" altLang="zh-CN" sz="2000" dirty="0">
                <a:solidFill>
                  <a:prstClr val="black"/>
                </a:solidFill>
                <a:latin typeface="黑体" panose="02010609060101010101" pitchFamily="49" charset="-122"/>
                <a:ea typeface="黑体" panose="02010609060101010101" pitchFamily="49" charset="-122"/>
              </a:rPr>
              <a:t>CSS</a:t>
            </a:r>
            <a:r>
              <a:rPr lang="zh-CN" altLang="en-US" sz="2000" dirty="0">
                <a:solidFill>
                  <a:prstClr val="black"/>
                </a:solidFill>
                <a:latin typeface="黑体" panose="02010609060101010101" pitchFamily="49" charset="-122"/>
                <a:ea typeface="黑体" panose="02010609060101010101" pitchFamily="49" charset="-122"/>
              </a:rPr>
              <a:t>属性中，</a:t>
            </a:r>
            <a:r>
              <a:rPr lang="en-US" altLang="zh-CN" sz="2000" dirty="0">
                <a:solidFill>
                  <a:prstClr val="black"/>
                </a:solidFill>
                <a:latin typeface="黑体" panose="02010609060101010101" pitchFamily="49" charset="-122"/>
                <a:ea typeface="黑体" panose="02010609060101010101" pitchFamily="49" charset="-122"/>
              </a:rPr>
              <a:t>border-style</a:t>
            </a:r>
            <a:r>
              <a:rPr lang="zh-CN" altLang="en-US" sz="2000" dirty="0">
                <a:solidFill>
                  <a:prstClr val="black"/>
                </a:solidFill>
                <a:latin typeface="黑体" panose="02010609060101010101" pitchFamily="49" charset="-122"/>
                <a:ea typeface="黑体" panose="02010609060101010101" pitchFamily="49" charset="-122"/>
              </a:rPr>
              <a:t>属性用于设置边框样式，语法如下。</a:t>
            </a:r>
          </a:p>
          <a:p>
            <a:pPr lvl="0">
              <a:lnSpc>
                <a:spcPct val="150000"/>
              </a:lnSpc>
              <a:spcBef>
                <a:spcPts val="600"/>
              </a:spcBef>
              <a:spcAft>
                <a:spcPts val="600"/>
              </a:spcAft>
              <a:defRPr/>
            </a:pPr>
            <a:r>
              <a:rPr lang="en-US" altLang="zh-CN" sz="2000" b="1" dirty="0">
                <a:solidFill>
                  <a:schemeClr val="accent1">
                    <a:lumMod val="75000"/>
                  </a:schemeClr>
                </a:solidFill>
                <a:latin typeface="黑体" panose="02010609060101010101" pitchFamily="49" charset="-122"/>
                <a:ea typeface="黑体" panose="02010609060101010101" pitchFamily="49" charset="-122"/>
              </a:rPr>
              <a:t>border-style:</a:t>
            </a:r>
            <a:r>
              <a:rPr lang="zh-CN" altLang="en-US" sz="2000" b="1" dirty="0">
                <a:solidFill>
                  <a:schemeClr val="accent1">
                    <a:lumMod val="75000"/>
                  </a:schemeClr>
                </a:solidFill>
                <a:latin typeface="黑体" panose="02010609060101010101" pitchFamily="49" charset="-122"/>
                <a:ea typeface="黑体" panose="02010609060101010101" pitchFamily="49" charset="-122"/>
              </a:rPr>
              <a:t>上边框样式 </a:t>
            </a:r>
            <a:r>
              <a:rPr lang="en-US" altLang="zh-CN" sz="2000" b="1" dirty="0">
                <a:solidFill>
                  <a:schemeClr val="accent1">
                    <a:lumMod val="75000"/>
                  </a:schemeClr>
                </a:solidFill>
                <a:latin typeface="黑体" panose="02010609060101010101" pitchFamily="49" charset="-122"/>
                <a:ea typeface="黑体" panose="02010609060101010101" pitchFamily="49" charset="-122"/>
              </a:rPr>
              <a:t>[</a:t>
            </a:r>
            <a:r>
              <a:rPr lang="zh-CN" altLang="en-US" sz="2000" b="1" dirty="0">
                <a:solidFill>
                  <a:schemeClr val="accent1">
                    <a:lumMod val="75000"/>
                  </a:schemeClr>
                </a:solidFill>
                <a:latin typeface="黑体" panose="02010609060101010101" pitchFamily="49" charset="-122"/>
                <a:ea typeface="黑体" panose="02010609060101010101" pitchFamily="49" charset="-122"/>
              </a:rPr>
              <a:t>右边框样式 下边框样式 左边框样式</a:t>
            </a:r>
            <a:r>
              <a:rPr lang="en-US" altLang="zh-CN" sz="2000" b="1" dirty="0">
                <a:solidFill>
                  <a:schemeClr val="accent1">
                    <a:lumMod val="75000"/>
                  </a:schemeClr>
                </a:solidFill>
                <a:latin typeface="黑体" panose="02010609060101010101" pitchFamily="49" charset="-122"/>
                <a:ea typeface="黑体" panose="02010609060101010101" pitchFamily="49" charset="-122"/>
              </a:rPr>
              <a:t>]</a:t>
            </a:r>
          </a:p>
          <a:p>
            <a:pPr lvl="0">
              <a:lnSpc>
                <a:spcPct val="150000"/>
              </a:lnSpc>
              <a:spcBef>
                <a:spcPts val="600"/>
              </a:spcBef>
              <a:spcAft>
                <a:spcPts val="600"/>
              </a:spcAft>
              <a:defRPr/>
            </a:pPr>
            <a:endParaRPr kumimoji="0" lang="en-US" altLang="zh-CN" sz="2000" b="0" i="0" u="none" strike="noStrike" kern="1200" cap="none" spc="0" normalizeH="0" baseline="0" noProof="0" dirty="0">
              <a:ln>
                <a:noFill/>
              </a:ln>
              <a:solidFill>
                <a:prstClr val="black"/>
              </a:solidFill>
              <a:uLnTx/>
              <a:uFillTx/>
              <a:latin typeface="黑体" panose="02010609060101010101" pitchFamily="49" charset="-122"/>
              <a:ea typeface="黑体" panose="02010609060101010101" pitchFamily="49" charset="-122"/>
            </a:endParaRPr>
          </a:p>
        </p:txBody>
      </p:sp>
      <p:cxnSp>
        <p:nvCxnSpPr>
          <p:cNvPr id="22" name="直接连接符 21">
            <a:extLst>
              <a:ext uri="{FF2B5EF4-FFF2-40B4-BE49-F238E27FC236}">
                <a16:creationId xmlns:a16="http://schemas.microsoft.com/office/drawing/2014/main" id="{EF47BB7E-6D89-4ED0-BA88-753CD2ED8B95}"/>
              </a:ext>
            </a:extLst>
          </p:cNvPr>
          <p:cNvCxnSpPr/>
          <p:nvPr/>
        </p:nvCxnSpPr>
        <p:spPr>
          <a:xfrm>
            <a:off x="0" y="584200"/>
            <a:ext cx="6096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C4A9B34D-D2DF-4A3C-AF99-343A086E2D5C}"/>
              </a:ext>
            </a:extLst>
          </p:cNvPr>
          <p:cNvCxnSpPr>
            <a:cxnSpLocks/>
          </p:cNvCxnSpPr>
          <p:nvPr/>
        </p:nvCxnSpPr>
        <p:spPr>
          <a:xfrm flipV="1">
            <a:off x="2589171" y="951101"/>
            <a:ext cx="8986434" cy="13656"/>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5" name="文本占位符 5">
            <a:extLst>
              <a:ext uri="{FF2B5EF4-FFF2-40B4-BE49-F238E27FC236}">
                <a16:creationId xmlns:a16="http://schemas.microsoft.com/office/drawing/2014/main" id="{B310AC14-4BF9-4F78-A8A0-BD7DF26F7054}"/>
              </a:ext>
            </a:extLst>
          </p:cNvPr>
          <p:cNvSpPr txBox="1">
            <a:spLocks/>
          </p:cNvSpPr>
          <p:nvPr/>
        </p:nvSpPr>
        <p:spPr>
          <a:xfrm>
            <a:off x="594426" y="898438"/>
            <a:ext cx="1985219" cy="123111"/>
          </a:xfrm>
          <a:prstGeom prst="rect">
            <a:avLst/>
          </a:prstGeom>
        </p:spPr>
        <p:txBody>
          <a:bodyPr vert="horz" wrap="square" lIns="0" tIns="0" rIns="0" bIns="0" anchor="t" anchorCtr="0">
            <a:spAutoFit/>
          </a:bodyPr>
          <a:lstStyle>
            <a:defPPr>
              <a:defRPr lang="zh-CN"/>
            </a:defPPr>
            <a:lvl1pPr indent="0" algn="dist" fontAlgn="auto">
              <a:lnSpc>
                <a:spcPct val="100000"/>
              </a:lnSpc>
              <a:spcBef>
                <a:spcPts val="0"/>
              </a:spcBef>
              <a:spcAft>
                <a:spcPts val="0"/>
              </a:spcAft>
              <a:buFont typeface="Arial" panose="020B0604020202020204" pitchFamily="34" charset="0"/>
              <a:buNone/>
              <a:defRPr sz="800" spc="100" baseline="0">
                <a:solidFill>
                  <a:schemeClr val="bg1">
                    <a:lumMod val="65000"/>
                  </a:schemeClr>
                </a:solidFill>
                <a:latin typeface="黑体" panose="02010609060101010101" pitchFamily="49" charset="-122"/>
                <a:ea typeface="黑体" panose="02010609060101010101" pitchFamily="49" charset="-122"/>
              </a:defRPr>
            </a:lvl1pPr>
            <a:lvl2pPr indent="-228600">
              <a:lnSpc>
                <a:spcPct val="90000"/>
              </a:lnSpc>
              <a:spcBef>
                <a:spcPts val="500"/>
              </a:spcBef>
              <a:buFont typeface="Arial" panose="020B0604020202020204" pitchFamily="34" charset="0"/>
              <a:buNone/>
              <a:defRPr sz="2400"/>
            </a:lvl2pPr>
            <a:lvl3pPr indent="-228600">
              <a:lnSpc>
                <a:spcPct val="90000"/>
              </a:lnSpc>
              <a:spcBef>
                <a:spcPts val="500"/>
              </a:spcBef>
              <a:buFont typeface="Arial" panose="020B0604020202020204" pitchFamily="34" charset="0"/>
              <a:buNone/>
              <a:defRPr sz="2000"/>
            </a:lvl3pPr>
            <a:lvl4pPr indent="-228600">
              <a:lnSpc>
                <a:spcPct val="90000"/>
              </a:lnSpc>
              <a:spcBef>
                <a:spcPts val="500"/>
              </a:spcBef>
              <a:buFont typeface="Arial" panose="020B0604020202020204" pitchFamily="34" charset="0"/>
              <a:buNone/>
            </a:lvl4pPr>
            <a:lvl5pPr indent="-228600">
              <a:lnSpc>
                <a:spcPct val="90000"/>
              </a:lnSpc>
              <a:spcBef>
                <a:spcPts val="500"/>
              </a:spcBef>
              <a:buFont typeface="Arial" panose="020B0604020202020204" pitchFamily="34" charset="0"/>
              <a:buNone/>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altLang="zh-CN" dirty="0"/>
              <a:t>HTML5+CSS3 Web</a:t>
            </a:r>
            <a:r>
              <a:rPr lang="zh-CN" altLang="en-US" dirty="0"/>
              <a:t>前端开发与实例教程 </a:t>
            </a:r>
          </a:p>
        </p:txBody>
      </p:sp>
      <p:pic>
        <p:nvPicPr>
          <p:cNvPr id="14" name="图片 13">
            <a:extLst>
              <a:ext uri="{FF2B5EF4-FFF2-40B4-BE49-F238E27FC236}">
                <a16:creationId xmlns:a16="http://schemas.microsoft.com/office/drawing/2014/main" id="{4E1A38E6-A14D-4136-A7D8-A9E94B4746AB}"/>
              </a:ext>
            </a:extLst>
          </p:cNvPr>
          <p:cNvPicPr>
            <a:picLocks noChangeAspect="1"/>
          </p:cNvPicPr>
          <p:nvPr/>
        </p:nvPicPr>
        <p:blipFill>
          <a:blip r:embed="rId3"/>
          <a:stretch>
            <a:fillRect/>
          </a:stretch>
        </p:blipFill>
        <p:spPr>
          <a:xfrm>
            <a:off x="594426" y="3940271"/>
            <a:ext cx="10934700" cy="3021137"/>
          </a:xfrm>
          <a:prstGeom prst="rect">
            <a:avLst/>
          </a:prstGeom>
        </p:spPr>
      </p:pic>
      <p:sp>
        <p:nvSpPr>
          <p:cNvPr id="11" name="矩形: 圆角 10">
            <a:extLst>
              <a:ext uri="{FF2B5EF4-FFF2-40B4-BE49-F238E27FC236}">
                <a16:creationId xmlns:a16="http://schemas.microsoft.com/office/drawing/2014/main" id="{1B13A84A-3CB9-4C07-AEAD-D46979BB5DA1}"/>
              </a:ext>
            </a:extLst>
          </p:cNvPr>
          <p:cNvSpPr/>
          <p:nvPr/>
        </p:nvSpPr>
        <p:spPr>
          <a:xfrm>
            <a:off x="695325" y="1407160"/>
            <a:ext cx="1704975" cy="489600"/>
          </a:xfrm>
          <a:prstGeom prst="roundRect">
            <a:avLst>
              <a:gd name="adj" fmla="val 50000"/>
            </a:avLst>
          </a:prstGeom>
          <a:gradFill>
            <a:gsLst>
              <a:gs pos="7000">
                <a:schemeClr val="accent2">
                  <a:lumMod val="60000"/>
                  <a:lumOff val="40000"/>
                </a:schemeClr>
              </a:gs>
              <a:gs pos="86000">
                <a:schemeClr val="accent1"/>
              </a:gs>
            </a:gsLst>
            <a:path path="circle">
              <a:fillToRect r="100000" b="100000"/>
            </a:path>
          </a:gradFill>
          <a:ln>
            <a:noFill/>
          </a:ln>
          <a:effectLst>
            <a:outerShdw blurRad="381000" dist="215900" dir="4200000" algn="t" rotWithShape="0">
              <a:schemeClr val="accent1">
                <a:alpha val="17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kumimoji="0" lang="zh-CN" altLang="en-US" sz="18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rPr>
              <a:t>边框</a:t>
            </a:r>
          </a:p>
        </p:txBody>
      </p:sp>
      <p:sp>
        <p:nvSpPr>
          <p:cNvPr id="15" name="椭圆 14">
            <a:extLst>
              <a:ext uri="{FF2B5EF4-FFF2-40B4-BE49-F238E27FC236}">
                <a16:creationId xmlns:a16="http://schemas.microsoft.com/office/drawing/2014/main" id="{ED08B4C9-94EA-4CA8-8611-5901C5253E7F}"/>
              </a:ext>
            </a:extLst>
          </p:cNvPr>
          <p:cNvSpPr>
            <a:spLocks/>
          </p:cNvSpPr>
          <p:nvPr/>
        </p:nvSpPr>
        <p:spPr>
          <a:xfrm>
            <a:off x="607270" y="398365"/>
            <a:ext cx="468000" cy="468000"/>
          </a:xfrm>
          <a:prstGeom prst="ellipse">
            <a:avLst/>
          </a:prstGeom>
          <a:gradFill>
            <a:gsLst>
              <a:gs pos="7000">
                <a:schemeClr val="accent2">
                  <a:lumMod val="60000"/>
                  <a:lumOff val="40000"/>
                </a:schemeClr>
              </a:gs>
              <a:gs pos="86000">
                <a:schemeClr val="accent1"/>
              </a:gs>
            </a:gsLst>
            <a:path path="circle">
              <a:fillToRect r="100000" b="100000"/>
            </a:path>
          </a:gradFill>
        </p:spPr>
        <p:txBody>
          <a:bodyPr rot="0" spcFirstLastPara="0" vertOverflow="overflow" horzOverflow="overflow" vert="horz" wrap="square" lIns="72000" tIns="0" rIns="91440" bIns="45720" numCol="1" spcCol="0" rtlCol="0" fromWordArt="0" anchor="ctr" anchorCtr="0" forceAA="0" compatLnSpc="1">
            <a:prstTxWarp prst="textNoShape">
              <a:avLst/>
            </a:prstTxWarp>
            <a:noAutofit/>
          </a:bodyPr>
          <a:lstStyle/>
          <a:p>
            <a:pPr algn="ctr"/>
            <a:r>
              <a:rPr lang="en-US" altLang="zh-CN" sz="2400" b="1" dirty="0">
                <a:solidFill>
                  <a:prstClr val="white"/>
                </a:solidFill>
                <a:latin typeface="黑体" panose="02010609060101010101" pitchFamily="49" charset="-122"/>
                <a:ea typeface="黑体" panose="02010609060101010101" pitchFamily="49" charset="-122"/>
              </a:rPr>
              <a:t>2</a:t>
            </a:r>
            <a:endParaRPr lang="zh-CN" altLang="en-US" sz="2400" b="1" dirty="0">
              <a:solidFill>
                <a:prstClr val="white"/>
              </a:solidFill>
              <a:latin typeface="黑体" panose="02010609060101010101" pitchFamily="49" charset="-122"/>
              <a:ea typeface="黑体" panose="02010609060101010101" pitchFamily="49" charset="-122"/>
            </a:endParaRPr>
          </a:p>
        </p:txBody>
      </p:sp>
      <p:sp>
        <p:nvSpPr>
          <p:cNvPr id="4" name="灯片编号占位符 3">
            <a:extLst>
              <a:ext uri="{FF2B5EF4-FFF2-40B4-BE49-F238E27FC236}">
                <a16:creationId xmlns:a16="http://schemas.microsoft.com/office/drawing/2014/main" id="{1367873A-F565-47E1-8538-235DEB6F22F3}"/>
              </a:ext>
            </a:extLst>
          </p:cNvPr>
          <p:cNvSpPr>
            <a:spLocks noGrp="1"/>
          </p:cNvSpPr>
          <p:nvPr>
            <p:ph type="sldNum" sz="quarter" idx="12"/>
          </p:nvPr>
        </p:nvSpPr>
        <p:spPr/>
        <p:txBody>
          <a:bodyPr/>
          <a:lstStyle/>
          <a:p>
            <a:fld id="{7711B76C-8D5D-454B-B46C-239CFA30E467}" type="slidenum">
              <a:rPr lang="zh-CN" altLang="en-US" smtClean="0"/>
              <a:t>12</a:t>
            </a:fld>
            <a:endParaRPr lang="zh-CN" altLang="en-US"/>
          </a:p>
        </p:txBody>
      </p:sp>
    </p:spTree>
    <p:extLst>
      <p:ext uri="{BB962C8B-B14F-4D97-AF65-F5344CB8AC3E}">
        <p14:creationId xmlns:p14="http://schemas.microsoft.com/office/powerpoint/2010/main" val="10165895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flip="none" rotWithShape="1">
          <a:gsLst>
            <a:gs pos="12000">
              <a:schemeClr val="bg1"/>
            </a:gs>
            <a:gs pos="100000">
              <a:schemeClr val="bg1">
                <a:lumMod val="95000"/>
              </a:schemeClr>
            </a:gs>
          </a:gsLst>
          <a:lin ang="0" scaled="1"/>
          <a:tileRect/>
        </a:gradFill>
        <a:effectLst/>
      </p:bgPr>
    </p:bg>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82480090-D896-4F67-A1DB-9C761684F11B}"/>
              </a:ext>
            </a:extLst>
          </p:cNvPr>
          <p:cNvSpPr txBox="1"/>
          <p:nvPr/>
        </p:nvSpPr>
        <p:spPr>
          <a:xfrm>
            <a:off x="1224782" y="333766"/>
            <a:ext cx="8611601" cy="55399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0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盒子模型相关属性</a:t>
            </a:r>
          </a:p>
        </p:txBody>
      </p:sp>
      <p:sp>
        <p:nvSpPr>
          <p:cNvPr id="6" name="文本框 5">
            <a:extLst>
              <a:ext uri="{FF2B5EF4-FFF2-40B4-BE49-F238E27FC236}">
                <a16:creationId xmlns:a16="http://schemas.microsoft.com/office/drawing/2014/main" id="{6C91CFEE-C723-4981-9EAE-B466490AC75D}"/>
              </a:ext>
            </a:extLst>
          </p:cNvPr>
          <p:cNvSpPr txBox="1"/>
          <p:nvPr/>
        </p:nvSpPr>
        <p:spPr>
          <a:xfrm>
            <a:off x="607271" y="2118688"/>
            <a:ext cx="11076729" cy="2328523"/>
          </a:xfrm>
          <a:prstGeom prst="rect">
            <a:avLst/>
          </a:prstGeom>
          <a:noFill/>
        </p:spPr>
        <p:txBody>
          <a:bodyPr wrap="square" rtlCol="0">
            <a:spAutoFit/>
          </a:bodyPr>
          <a:lstStyle/>
          <a:p>
            <a:pPr lvl="0">
              <a:lnSpc>
                <a:spcPct val="150000"/>
              </a:lnSpc>
              <a:spcBef>
                <a:spcPts val="600"/>
              </a:spcBef>
              <a:spcAft>
                <a:spcPts val="600"/>
              </a:spcAft>
              <a:defRPr/>
            </a:pPr>
            <a:r>
              <a:rPr lang="en-US" altLang="zh-CN" sz="2000" dirty="0">
                <a:solidFill>
                  <a:prstClr val="black"/>
                </a:solidFill>
                <a:latin typeface="黑体" panose="02010609060101010101" pitchFamily="49" charset="-122"/>
                <a:ea typeface="黑体" panose="02010609060101010101" pitchFamily="49" charset="-122"/>
              </a:rPr>
              <a:t>1.</a:t>
            </a:r>
            <a:r>
              <a:rPr lang="zh-CN" altLang="en-US" sz="2000" dirty="0">
                <a:solidFill>
                  <a:prstClr val="black"/>
                </a:solidFill>
                <a:latin typeface="黑体" panose="02010609060101010101" pitchFamily="49" charset="-122"/>
                <a:ea typeface="黑体" panose="02010609060101010101" pitchFamily="49" charset="-122"/>
              </a:rPr>
              <a:t>边框样式</a:t>
            </a:r>
            <a:endParaRPr lang="en-US" altLang="zh-CN" sz="2000" dirty="0">
              <a:solidFill>
                <a:prstClr val="black"/>
              </a:solidFill>
              <a:latin typeface="黑体" panose="02010609060101010101" pitchFamily="49" charset="-122"/>
              <a:ea typeface="黑体" panose="02010609060101010101" pitchFamily="49" charset="-122"/>
            </a:endParaRPr>
          </a:p>
          <a:p>
            <a:pPr marL="342900" lvl="0" indent="-342900">
              <a:lnSpc>
                <a:spcPct val="150000"/>
              </a:lnSpc>
              <a:spcBef>
                <a:spcPts val="600"/>
              </a:spcBef>
              <a:spcAft>
                <a:spcPts val="600"/>
              </a:spcAft>
              <a:buFont typeface="Wingdings" panose="05000000000000000000" pitchFamily="2" charset="2"/>
              <a:buChar char="n"/>
              <a:defRPr/>
            </a:pPr>
            <a:r>
              <a:rPr lang="en-US" altLang="zh-CN" sz="2000" dirty="0">
                <a:solidFill>
                  <a:prstClr val="black"/>
                </a:solidFill>
                <a:latin typeface="黑体" panose="02010609060101010101" pitchFamily="49" charset="-122"/>
                <a:ea typeface="黑体" panose="02010609060101010101" pitchFamily="49" charset="-122"/>
              </a:rPr>
              <a:t>4</a:t>
            </a:r>
            <a:r>
              <a:rPr lang="zh-CN" altLang="en-US" sz="2000" dirty="0">
                <a:solidFill>
                  <a:prstClr val="black"/>
                </a:solidFill>
                <a:latin typeface="黑体" panose="02010609060101010101" pitchFamily="49" charset="-122"/>
                <a:ea typeface="黑体" panose="02010609060101010101" pitchFamily="49" charset="-122"/>
              </a:rPr>
              <a:t>条边框的样式按照</a:t>
            </a:r>
            <a:r>
              <a:rPr lang="zh-CN" altLang="en-US" sz="2000" b="1" dirty="0">
                <a:solidFill>
                  <a:schemeClr val="accent1">
                    <a:lumMod val="75000"/>
                  </a:schemeClr>
                </a:solidFill>
                <a:latin typeface="黑体" panose="02010609060101010101" pitchFamily="49" charset="-122"/>
                <a:ea typeface="黑体" panose="02010609060101010101" pitchFamily="49" charset="-122"/>
              </a:rPr>
              <a:t>上、右、下、左顺时针方向</a:t>
            </a:r>
            <a:r>
              <a:rPr lang="zh-CN" altLang="en-US" sz="2000" dirty="0">
                <a:solidFill>
                  <a:prstClr val="black"/>
                </a:solidFill>
                <a:latin typeface="黑体" panose="02010609060101010101" pitchFamily="49" charset="-122"/>
                <a:ea typeface="黑体" panose="02010609060101010101" pitchFamily="49" charset="-122"/>
              </a:rPr>
              <a:t>依次设置，属性值之间用</a:t>
            </a:r>
            <a:r>
              <a:rPr lang="zh-CN" altLang="en-US" sz="2000" b="1" dirty="0">
                <a:solidFill>
                  <a:schemeClr val="accent1">
                    <a:lumMod val="75000"/>
                  </a:schemeClr>
                </a:solidFill>
                <a:latin typeface="黑体" panose="02010609060101010101" pitchFamily="49" charset="-122"/>
                <a:ea typeface="黑体" panose="02010609060101010101" pitchFamily="49" charset="-122"/>
              </a:rPr>
              <a:t>空格</a:t>
            </a:r>
            <a:r>
              <a:rPr lang="zh-CN" altLang="en-US" sz="2000" dirty="0">
                <a:solidFill>
                  <a:prstClr val="black"/>
                </a:solidFill>
                <a:latin typeface="黑体" panose="02010609060101010101" pitchFamily="49" charset="-122"/>
                <a:ea typeface="黑体" panose="02010609060101010101" pitchFamily="49" charset="-122"/>
              </a:rPr>
              <a:t>隔开。</a:t>
            </a:r>
            <a:endParaRPr lang="en-US" altLang="zh-CN" sz="2000" dirty="0">
              <a:solidFill>
                <a:prstClr val="black"/>
              </a:solidFill>
              <a:latin typeface="黑体" panose="02010609060101010101" pitchFamily="49" charset="-122"/>
              <a:ea typeface="黑体" panose="02010609060101010101" pitchFamily="49" charset="-122"/>
            </a:endParaRPr>
          </a:p>
          <a:p>
            <a:pPr marL="342900" lvl="0" indent="-342900">
              <a:lnSpc>
                <a:spcPct val="150000"/>
              </a:lnSpc>
              <a:spcBef>
                <a:spcPts val="600"/>
              </a:spcBef>
              <a:spcAft>
                <a:spcPts val="600"/>
              </a:spcAft>
              <a:buFont typeface="Wingdings" panose="05000000000000000000" pitchFamily="2" charset="2"/>
              <a:buChar char="n"/>
              <a:defRPr/>
            </a:pPr>
            <a:r>
              <a:rPr lang="zh-CN" altLang="en-US" sz="2000" dirty="0">
                <a:solidFill>
                  <a:prstClr val="black"/>
                </a:solidFill>
                <a:latin typeface="黑体" panose="02010609060101010101" pitchFamily="49" charset="-122"/>
                <a:ea typeface="黑体" panose="02010609060101010101" pitchFamily="49" charset="-122"/>
              </a:rPr>
              <a:t>在设置边框样式时可以为</a:t>
            </a:r>
            <a:r>
              <a:rPr lang="en-US" altLang="zh-CN" sz="2000" dirty="0">
                <a:solidFill>
                  <a:prstClr val="black"/>
                </a:solidFill>
                <a:latin typeface="黑体" panose="02010609060101010101" pitchFamily="49" charset="-122"/>
                <a:ea typeface="黑体" panose="02010609060101010101" pitchFamily="49" charset="-122"/>
              </a:rPr>
              <a:t>4</a:t>
            </a:r>
            <a:r>
              <a:rPr lang="zh-CN" altLang="en-US" sz="2000" dirty="0">
                <a:solidFill>
                  <a:prstClr val="black"/>
                </a:solidFill>
                <a:latin typeface="黑体" panose="02010609060101010101" pitchFamily="49" charset="-122"/>
                <a:ea typeface="黑体" panose="02010609060101010101" pitchFamily="49" charset="-122"/>
              </a:rPr>
              <a:t>条边框选择相同的样式，也可以分别设置不同的样式。</a:t>
            </a:r>
            <a:endParaRPr lang="en-US" altLang="zh-CN" sz="2000" b="1" dirty="0">
              <a:solidFill>
                <a:schemeClr val="accent1">
                  <a:lumMod val="75000"/>
                </a:schemeClr>
              </a:solidFill>
              <a:latin typeface="黑体" panose="02010609060101010101" pitchFamily="49" charset="-122"/>
              <a:ea typeface="黑体" panose="02010609060101010101" pitchFamily="49" charset="-122"/>
            </a:endParaRPr>
          </a:p>
          <a:p>
            <a:pPr lvl="0">
              <a:lnSpc>
                <a:spcPct val="150000"/>
              </a:lnSpc>
              <a:spcBef>
                <a:spcPts val="600"/>
              </a:spcBef>
              <a:spcAft>
                <a:spcPts val="600"/>
              </a:spcAft>
              <a:defRPr/>
            </a:pPr>
            <a:endParaRPr kumimoji="0" lang="en-US" altLang="zh-CN" sz="2000" b="0" i="0" u="none" strike="noStrike" kern="1200" cap="none" spc="0" normalizeH="0" baseline="0" noProof="0" dirty="0">
              <a:ln>
                <a:noFill/>
              </a:ln>
              <a:solidFill>
                <a:prstClr val="black"/>
              </a:solidFill>
              <a:uLnTx/>
              <a:uFillTx/>
              <a:latin typeface="黑体" panose="02010609060101010101" pitchFamily="49" charset="-122"/>
              <a:ea typeface="黑体" panose="02010609060101010101" pitchFamily="49" charset="-122"/>
            </a:endParaRPr>
          </a:p>
        </p:txBody>
      </p:sp>
      <p:cxnSp>
        <p:nvCxnSpPr>
          <p:cNvPr id="22" name="直接连接符 21">
            <a:extLst>
              <a:ext uri="{FF2B5EF4-FFF2-40B4-BE49-F238E27FC236}">
                <a16:creationId xmlns:a16="http://schemas.microsoft.com/office/drawing/2014/main" id="{EF47BB7E-6D89-4ED0-BA88-753CD2ED8B95}"/>
              </a:ext>
            </a:extLst>
          </p:cNvPr>
          <p:cNvCxnSpPr/>
          <p:nvPr/>
        </p:nvCxnSpPr>
        <p:spPr>
          <a:xfrm>
            <a:off x="0" y="584200"/>
            <a:ext cx="6096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C4A9B34D-D2DF-4A3C-AF99-343A086E2D5C}"/>
              </a:ext>
            </a:extLst>
          </p:cNvPr>
          <p:cNvCxnSpPr>
            <a:cxnSpLocks/>
          </p:cNvCxnSpPr>
          <p:nvPr/>
        </p:nvCxnSpPr>
        <p:spPr>
          <a:xfrm flipV="1">
            <a:off x="2589171" y="951101"/>
            <a:ext cx="8986434" cy="13656"/>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5" name="文本占位符 5">
            <a:extLst>
              <a:ext uri="{FF2B5EF4-FFF2-40B4-BE49-F238E27FC236}">
                <a16:creationId xmlns:a16="http://schemas.microsoft.com/office/drawing/2014/main" id="{B310AC14-4BF9-4F78-A8A0-BD7DF26F7054}"/>
              </a:ext>
            </a:extLst>
          </p:cNvPr>
          <p:cNvSpPr txBox="1">
            <a:spLocks/>
          </p:cNvSpPr>
          <p:nvPr/>
        </p:nvSpPr>
        <p:spPr>
          <a:xfrm>
            <a:off x="594426" y="898438"/>
            <a:ext cx="1985219" cy="123111"/>
          </a:xfrm>
          <a:prstGeom prst="rect">
            <a:avLst/>
          </a:prstGeom>
        </p:spPr>
        <p:txBody>
          <a:bodyPr vert="horz" wrap="square" lIns="0" tIns="0" rIns="0" bIns="0" anchor="t" anchorCtr="0">
            <a:spAutoFit/>
          </a:bodyPr>
          <a:lstStyle>
            <a:defPPr>
              <a:defRPr lang="zh-CN"/>
            </a:defPPr>
            <a:lvl1pPr indent="0" algn="dist" fontAlgn="auto">
              <a:lnSpc>
                <a:spcPct val="100000"/>
              </a:lnSpc>
              <a:spcBef>
                <a:spcPts val="0"/>
              </a:spcBef>
              <a:spcAft>
                <a:spcPts val="0"/>
              </a:spcAft>
              <a:buFont typeface="Arial" panose="020B0604020202020204" pitchFamily="34" charset="0"/>
              <a:buNone/>
              <a:defRPr sz="800" spc="100" baseline="0">
                <a:solidFill>
                  <a:schemeClr val="bg1">
                    <a:lumMod val="65000"/>
                  </a:schemeClr>
                </a:solidFill>
                <a:latin typeface="黑体" panose="02010609060101010101" pitchFamily="49" charset="-122"/>
                <a:ea typeface="黑体" panose="02010609060101010101" pitchFamily="49" charset="-122"/>
              </a:defRPr>
            </a:lvl1pPr>
            <a:lvl2pPr indent="-228600">
              <a:lnSpc>
                <a:spcPct val="90000"/>
              </a:lnSpc>
              <a:spcBef>
                <a:spcPts val="500"/>
              </a:spcBef>
              <a:buFont typeface="Arial" panose="020B0604020202020204" pitchFamily="34" charset="0"/>
              <a:buNone/>
              <a:defRPr sz="2400"/>
            </a:lvl2pPr>
            <a:lvl3pPr indent="-228600">
              <a:lnSpc>
                <a:spcPct val="90000"/>
              </a:lnSpc>
              <a:spcBef>
                <a:spcPts val="500"/>
              </a:spcBef>
              <a:buFont typeface="Arial" panose="020B0604020202020204" pitchFamily="34" charset="0"/>
              <a:buNone/>
              <a:defRPr sz="2000"/>
            </a:lvl3pPr>
            <a:lvl4pPr indent="-228600">
              <a:lnSpc>
                <a:spcPct val="90000"/>
              </a:lnSpc>
              <a:spcBef>
                <a:spcPts val="500"/>
              </a:spcBef>
              <a:buFont typeface="Arial" panose="020B0604020202020204" pitchFamily="34" charset="0"/>
              <a:buNone/>
            </a:lvl4pPr>
            <a:lvl5pPr indent="-228600">
              <a:lnSpc>
                <a:spcPct val="90000"/>
              </a:lnSpc>
              <a:spcBef>
                <a:spcPts val="500"/>
              </a:spcBef>
              <a:buFont typeface="Arial" panose="020B0604020202020204" pitchFamily="34" charset="0"/>
              <a:buNone/>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altLang="zh-CN" dirty="0"/>
              <a:t>HTML5+CSS3 Web</a:t>
            </a:r>
            <a:r>
              <a:rPr lang="zh-CN" altLang="en-US" dirty="0"/>
              <a:t>前端开发与实例教程 </a:t>
            </a:r>
          </a:p>
        </p:txBody>
      </p:sp>
      <p:sp>
        <p:nvSpPr>
          <p:cNvPr id="3" name="矩形 2">
            <a:extLst>
              <a:ext uri="{FF2B5EF4-FFF2-40B4-BE49-F238E27FC236}">
                <a16:creationId xmlns:a16="http://schemas.microsoft.com/office/drawing/2014/main" id="{6A60C4CE-C05C-4C8E-9D11-0F69B4612BF5}"/>
              </a:ext>
            </a:extLst>
          </p:cNvPr>
          <p:cNvSpPr/>
          <p:nvPr/>
        </p:nvSpPr>
        <p:spPr>
          <a:xfrm>
            <a:off x="3560064" y="4293322"/>
            <a:ext cx="6096000" cy="873572"/>
          </a:xfrm>
          <a:prstGeom prst="rect">
            <a:avLst/>
          </a:prstGeom>
          <a:solidFill>
            <a:schemeClr val="bg1">
              <a:lumMod val="95000"/>
            </a:schemeClr>
          </a:solidFill>
        </p:spPr>
        <p:txBody>
          <a:bodyPr>
            <a:spAutoFit/>
          </a:bodyPr>
          <a:lstStyle/>
          <a:p>
            <a:pPr indent="228600">
              <a:lnSpc>
                <a:spcPct val="150000"/>
              </a:lnSpc>
              <a:spcAft>
                <a:spcPts val="0"/>
              </a:spcAft>
            </a:pPr>
            <a:r>
              <a:rPr lang="en-US" altLang="zh-CN" kern="100" dirty="0">
                <a:latin typeface="Times New Roman" panose="02020603050405020304" pitchFamily="18" charset="0"/>
                <a:ea typeface="黑体" panose="02010609060101010101" pitchFamily="49" charset="-122"/>
                <a:cs typeface="Times New Roman" panose="02020603050405020304" pitchFamily="18" charset="0"/>
              </a:rPr>
              <a:t>01   p{</a:t>
            </a:r>
            <a:r>
              <a:rPr lang="en-US" altLang="zh-CN" kern="100" dirty="0" err="1">
                <a:latin typeface="Times New Roman" panose="02020603050405020304" pitchFamily="18" charset="0"/>
                <a:ea typeface="黑体" panose="02010609060101010101" pitchFamily="49" charset="-122"/>
                <a:cs typeface="Times New Roman" panose="02020603050405020304" pitchFamily="18" charset="0"/>
              </a:rPr>
              <a:t>border-style:solid</a:t>
            </a:r>
            <a:r>
              <a:rPr lang="en-US" altLang="zh-CN" kern="100" dirty="0">
                <a:latin typeface="Times New Roman" panose="02020603050405020304" pitchFamily="18" charset="0"/>
                <a:ea typeface="黑体" panose="02010609060101010101" pitchFamily="49" charset="-122"/>
                <a:cs typeface="Times New Roman" panose="02020603050405020304" pitchFamily="18" charset="0"/>
              </a:rPr>
              <a:t> solid </a:t>
            </a:r>
            <a:r>
              <a:rPr lang="en-US" altLang="zh-CN" kern="100" dirty="0" err="1">
                <a:latin typeface="Times New Roman" panose="02020603050405020304" pitchFamily="18" charset="0"/>
                <a:ea typeface="黑体" panose="02010609060101010101" pitchFamily="49" charset="-122"/>
                <a:cs typeface="Times New Roman" panose="02020603050405020304" pitchFamily="18" charset="0"/>
              </a:rPr>
              <a:t>solid</a:t>
            </a:r>
            <a:r>
              <a:rPr lang="en-US" altLang="zh-CN" kern="100" dirty="0">
                <a:latin typeface="Times New Roman" panose="02020603050405020304" pitchFamily="18" charset="0"/>
                <a:ea typeface="黑体" panose="02010609060101010101" pitchFamily="49" charset="-122"/>
                <a:cs typeface="Times New Roman" panose="02020603050405020304" pitchFamily="18" charset="0"/>
              </a:rPr>
              <a:t> solid}</a:t>
            </a:r>
            <a:endParaRPr lang="zh-CN" altLang="zh-CN" kern="100" dirty="0">
              <a:latin typeface="Times New Roman" panose="02020603050405020304" pitchFamily="18" charset="0"/>
              <a:ea typeface="黑体" panose="02010609060101010101" pitchFamily="49" charset="-122"/>
              <a:cs typeface="Times New Roman" panose="02020603050405020304" pitchFamily="18" charset="0"/>
            </a:endParaRPr>
          </a:p>
          <a:p>
            <a:pPr indent="228600">
              <a:lnSpc>
                <a:spcPct val="150000"/>
              </a:lnSpc>
              <a:spcAft>
                <a:spcPts val="0"/>
              </a:spcAft>
            </a:pPr>
            <a:r>
              <a:rPr lang="en-US" altLang="zh-CN" kern="100" dirty="0">
                <a:latin typeface="Times New Roman" panose="02020603050405020304" pitchFamily="18" charset="0"/>
                <a:ea typeface="黑体" panose="02010609060101010101" pitchFamily="49" charset="-122"/>
                <a:cs typeface="Times New Roman" panose="02020603050405020304" pitchFamily="18" charset="0"/>
              </a:rPr>
              <a:t>02   h2{border-style: double none double none}</a:t>
            </a:r>
            <a:endParaRPr lang="zh-CN" altLang="zh-CN" kern="100"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1" name="矩形: 圆角 10">
            <a:extLst>
              <a:ext uri="{FF2B5EF4-FFF2-40B4-BE49-F238E27FC236}">
                <a16:creationId xmlns:a16="http://schemas.microsoft.com/office/drawing/2014/main" id="{ABE203D2-32D1-4255-A914-D24B75913B41}"/>
              </a:ext>
            </a:extLst>
          </p:cNvPr>
          <p:cNvSpPr/>
          <p:nvPr/>
        </p:nvSpPr>
        <p:spPr>
          <a:xfrm>
            <a:off x="695325" y="1508760"/>
            <a:ext cx="1704975" cy="489600"/>
          </a:xfrm>
          <a:prstGeom prst="roundRect">
            <a:avLst>
              <a:gd name="adj" fmla="val 50000"/>
            </a:avLst>
          </a:prstGeom>
          <a:gradFill>
            <a:gsLst>
              <a:gs pos="7000">
                <a:schemeClr val="accent2">
                  <a:lumMod val="60000"/>
                  <a:lumOff val="40000"/>
                </a:schemeClr>
              </a:gs>
              <a:gs pos="86000">
                <a:schemeClr val="accent1"/>
              </a:gs>
            </a:gsLst>
            <a:path path="circle">
              <a:fillToRect r="100000" b="100000"/>
            </a:path>
          </a:gradFill>
          <a:ln>
            <a:noFill/>
          </a:ln>
          <a:effectLst>
            <a:outerShdw blurRad="381000" dist="215900" dir="4200000" algn="t" rotWithShape="0">
              <a:schemeClr val="accent1">
                <a:alpha val="17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kumimoji="0" lang="zh-CN" altLang="en-US" sz="18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rPr>
              <a:t>边框</a:t>
            </a:r>
          </a:p>
        </p:txBody>
      </p:sp>
      <p:sp>
        <p:nvSpPr>
          <p:cNvPr id="15" name="椭圆 14">
            <a:extLst>
              <a:ext uri="{FF2B5EF4-FFF2-40B4-BE49-F238E27FC236}">
                <a16:creationId xmlns:a16="http://schemas.microsoft.com/office/drawing/2014/main" id="{56A265E3-B46A-40DF-BB32-639017838245}"/>
              </a:ext>
            </a:extLst>
          </p:cNvPr>
          <p:cNvSpPr>
            <a:spLocks/>
          </p:cNvSpPr>
          <p:nvPr/>
        </p:nvSpPr>
        <p:spPr>
          <a:xfrm>
            <a:off x="607270" y="398365"/>
            <a:ext cx="468000" cy="468000"/>
          </a:xfrm>
          <a:prstGeom prst="ellipse">
            <a:avLst/>
          </a:prstGeom>
          <a:gradFill>
            <a:gsLst>
              <a:gs pos="7000">
                <a:schemeClr val="accent2">
                  <a:lumMod val="60000"/>
                  <a:lumOff val="40000"/>
                </a:schemeClr>
              </a:gs>
              <a:gs pos="86000">
                <a:schemeClr val="accent1"/>
              </a:gs>
            </a:gsLst>
            <a:path path="circle">
              <a:fillToRect r="100000" b="100000"/>
            </a:path>
          </a:gradFill>
        </p:spPr>
        <p:txBody>
          <a:bodyPr rot="0" spcFirstLastPara="0" vertOverflow="overflow" horzOverflow="overflow" vert="horz" wrap="square" lIns="72000" tIns="0" rIns="91440" bIns="45720" numCol="1" spcCol="0" rtlCol="0" fromWordArt="0" anchor="ctr" anchorCtr="0" forceAA="0" compatLnSpc="1">
            <a:prstTxWarp prst="textNoShape">
              <a:avLst/>
            </a:prstTxWarp>
            <a:noAutofit/>
          </a:bodyPr>
          <a:lstStyle/>
          <a:p>
            <a:pPr algn="ctr"/>
            <a:r>
              <a:rPr lang="en-US" altLang="zh-CN" sz="2400" b="1" dirty="0">
                <a:solidFill>
                  <a:prstClr val="white"/>
                </a:solidFill>
                <a:latin typeface="黑体" panose="02010609060101010101" pitchFamily="49" charset="-122"/>
                <a:ea typeface="黑体" panose="02010609060101010101" pitchFamily="49" charset="-122"/>
              </a:rPr>
              <a:t>2</a:t>
            </a:r>
            <a:endParaRPr lang="zh-CN" altLang="en-US" sz="2400" b="1" dirty="0">
              <a:solidFill>
                <a:prstClr val="white"/>
              </a:solidFill>
              <a:latin typeface="黑体" panose="02010609060101010101" pitchFamily="49" charset="-122"/>
              <a:ea typeface="黑体" panose="02010609060101010101" pitchFamily="49" charset="-122"/>
            </a:endParaRPr>
          </a:p>
        </p:txBody>
      </p:sp>
      <p:sp>
        <p:nvSpPr>
          <p:cNvPr id="5" name="灯片编号占位符 4">
            <a:extLst>
              <a:ext uri="{FF2B5EF4-FFF2-40B4-BE49-F238E27FC236}">
                <a16:creationId xmlns:a16="http://schemas.microsoft.com/office/drawing/2014/main" id="{A4C12FF0-F5BB-453D-9950-D90D8ED10BB9}"/>
              </a:ext>
            </a:extLst>
          </p:cNvPr>
          <p:cNvSpPr>
            <a:spLocks noGrp="1"/>
          </p:cNvSpPr>
          <p:nvPr>
            <p:ph type="sldNum" sz="quarter" idx="12"/>
          </p:nvPr>
        </p:nvSpPr>
        <p:spPr/>
        <p:txBody>
          <a:bodyPr/>
          <a:lstStyle/>
          <a:p>
            <a:fld id="{7711B76C-8D5D-454B-B46C-239CFA30E467}" type="slidenum">
              <a:rPr lang="zh-CN" altLang="en-US" smtClean="0"/>
              <a:t>13</a:t>
            </a:fld>
            <a:endParaRPr lang="zh-CN" altLang="en-US"/>
          </a:p>
        </p:txBody>
      </p:sp>
    </p:spTree>
    <p:extLst>
      <p:ext uri="{BB962C8B-B14F-4D97-AF65-F5344CB8AC3E}">
        <p14:creationId xmlns:p14="http://schemas.microsoft.com/office/powerpoint/2010/main" val="36803264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flip="none" rotWithShape="1">
          <a:gsLst>
            <a:gs pos="12000">
              <a:schemeClr val="bg1"/>
            </a:gs>
            <a:gs pos="100000">
              <a:schemeClr val="bg1">
                <a:lumMod val="95000"/>
              </a:schemeClr>
            </a:gs>
          </a:gsLst>
          <a:lin ang="0" scaled="1"/>
          <a:tileRect/>
        </a:gradFill>
        <a:effectLst/>
      </p:bgPr>
    </p:bg>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82480090-D896-4F67-A1DB-9C761684F11B}"/>
              </a:ext>
            </a:extLst>
          </p:cNvPr>
          <p:cNvSpPr txBox="1"/>
          <p:nvPr/>
        </p:nvSpPr>
        <p:spPr>
          <a:xfrm>
            <a:off x="1224782" y="333766"/>
            <a:ext cx="8611601" cy="55399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0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盒子模型相关属性</a:t>
            </a:r>
          </a:p>
        </p:txBody>
      </p:sp>
      <p:sp>
        <p:nvSpPr>
          <p:cNvPr id="6" name="文本框 5">
            <a:extLst>
              <a:ext uri="{FF2B5EF4-FFF2-40B4-BE49-F238E27FC236}">
                <a16:creationId xmlns:a16="http://schemas.microsoft.com/office/drawing/2014/main" id="{6C91CFEE-C723-4981-9EAE-B466490AC75D}"/>
              </a:ext>
            </a:extLst>
          </p:cNvPr>
          <p:cNvSpPr txBox="1"/>
          <p:nvPr/>
        </p:nvSpPr>
        <p:spPr>
          <a:xfrm>
            <a:off x="607271" y="2017088"/>
            <a:ext cx="11076729" cy="4021294"/>
          </a:xfrm>
          <a:prstGeom prst="rect">
            <a:avLst/>
          </a:prstGeom>
          <a:noFill/>
        </p:spPr>
        <p:txBody>
          <a:bodyPr wrap="square" rtlCol="0">
            <a:spAutoFit/>
          </a:bodyPr>
          <a:lstStyle/>
          <a:p>
            <a:pPr lvl="0">
              <a:lnSpc>
                <a:spcPct val="150000"/>
              </a:lnSpc>
              <a:spcBef>
                <a:spcPts val="600"/>
              </a:spcBef>
              <a:spcAft>
                <a:spcPts val="600"/>
              </a:spcAft>
              <a:defRPr/>
            </a:pPr>
            <a:r>
              <a:rPr lang="en-US" altLang="zh-CN" sz="2000" dirty="0">
                <a:solidFill>
                  <a:prstClr val="black"/>
                </a:solidFill>
                <a:latin typeface="黑体" panose="02010609060101010101" pitchFamily="49" charset="-122"/>
                <a:ea typeface="黑体" panose="02010609060101010101" pitchFamily="49" charset="-122"/>
              </a:rPr>
              <a:t>1.</a:t>
            </a:r>
            <a:r>
              <a:rPr lang="zh-CN" altLang="en-US" sz="2000" dirty="0">
                <a:solidFill>
                  <a:prstClr val="black"/>
                </a:solidFill>
                <a:latin typeface="黑体" panose="02010609060101010101" pitchFamily="49" charset="-122"/>
                <a:ea typeface="黑体" panose="02010609060101010101" pitchFamily="49" charset="-122"/>
              </a:rPr>
              <a:t>边框样式</a:t>
            </a:r>
            <a:endParaRPr lang="en-US" altLang="zh-CN" sz="2000" dirty="0">
              <a:solidFill>
                <a:prstClr val="black"/>
              </a:solidFill>
              <a:latin typeface="黑体" panose="02010609060101010101" pitchFamily="49" charset="-122"/>
              <a:ea typeface="黑体" panose="02010609060101010101" pitchFamily="49" charset="-122"/>
            </a:endParaRPr>
          </a:p>
          <a:p>
            <a:pPr lvl="0">
              <a:lnSpc>
                <a:spcPct val="150000"/>
              </a:lnSpc>
              <a:spcBef>
                <a:spcPts val="600"/>
              </a:spcBef>
              <a:spcAft>
                <a:spcPts val="600"/>
              </a:spcAft>
              <a:defRPr/>
            </a:pPr>
            <a:r>
              <a:rPr lang="en-US" altLang="zh-CN" sz="2000" dirty="0">
                <a:solidFill>
                  <a:prstClr val="black"/>
                </a:solidFill>
                <a:latin typeface="黑体" panose="02010609060101010101" pitchFamily="49" charset="-122"/>
                <a:ea typeface="黑体" panose="02010609060101010101" pitchFamily="49" charset="-122"/>
              </a:rPr>
              <a:t>border-style</a:t>
            </a:r>
            <a:r>
              <a:rPr lang="zh-CN" altLang="en-US" sz="2000" dirty="0">
                <a:solidFill>
                  <a:prstClr val="black"/>
                </a:solidFill>
                <a:latin typeface="黑体" panose="02010609060101010101" pitchFamily="49" charset="-122"/>
                <a:ea typeface="黑体" panose="02010609060101010101" pitchFamily="49" charset="-122"/>
              </a:rPr>
              <a:t>的属性值遵循</a:t>
            </a:r>
            <a:r>
              <a:rPr lang="zh-CN" altLang="en-US" sz="2000" b="1" dirty="0">
                <a:solidFill>
                  <a:schemeClr val="accent1">
                    <a:lumMod val="75000"/>
                  </a:schemeClr>
                </a:solidFill>
                <a:latin typeface="黑体" panose="02010609060101010101" pitchFamily="49" charset="-122"/>
                <a:ea typeface="黑体" panose="02010609060101010101" pitchFamily="49" charset="-122"/>
              </a:rPr>
              <a:t>值复制</a:t>
            </a:r>
            <a:r>
              <a:rPr lang="zh-CN" altLang="en-US" sz="2000" dirty="0">
                <a:solidFill>
                  <a:prstClr val="black"/>
                </a:solidFill>
                <a:latin typeface="黑体" panose="02010609060101010101" pitchFamily="49" charset="-122"/>
                <a:ea typeface="黑体" panose="02010609060101010101" pitchFamily="49" charset="-122"/>
              </a:rPr>
              <a:t>原则。</a:t>
            </a:r>
            <a:endParaRPr lang="en-US" altLang="zh-CN" sz="2000" dirty="0">
              <a:solidFill>
                <a:prstClr val="black"/>
              </a:solidFill>
              <a:latin typeface="黑体" panose="02010609060101010101" pitchFamily="49" charset="-122"/>
              <a:ea typeface="黑体" panose="02010609060101010101" pitchFamily="49" charset="-122"/>
            </a:endParaRPr>
          </a:p>
          <a:p>
            <a:pPr marL="342900" lvl="0" indent="-342900">
              <a:lnSpc>
                <a:spcPct val="150000"/>
              </a:lnSpc>
              <a:spcBef>
                <a:spcPts val="600"/>
              </a:spcBef>
              <a:spcAft>
                <a:spcPts val="600"/>
              </a:spcAft>
              <a:buFont typeface="Wingdings" panose="05000000000000000000" pitchFamily="2" charset="2"/>
              <a:buChar char="n"/>
              <a:defRPr/>
            </a:pPr>
            <a:r>
              <a:rPr lang="en-US" altLang="zh-CN" sz="2000" dirty="0">
                <a:solidFill>
                  <a:prstClr val="black"/>
                </a:solidFill>
                <a:latin typeface="黑体" panose="02010609060101010101" pitchFamily="49" charset="-122"/>
                <a:ea typeface="黑体" panose="02010609060101010101" pitchFamily="49" charset="-122"/>
              </a:rPr>
              <a:t>1</a:t>
            </a:r>
            <a:r>
              <a:rPr lang="zh-CN" altLang="en-US" sz="2000" dirty="0">
                <a:solidFill>
                  <a:prstClr val="black"/>
                </a:solidFill>
                <a:latin typeface="黑体" panose="02010609060101010101" pitchFamily="49" charset="-122"/>
                <a:ea typeface="黑体" panose="02010609060101010101" pitchFamily="49" charset="-122"/>
              </a:rPr>
              <a:t>个属性值：表示</a:t>
            </a:r>
            <a:r>
              <a:rPr lang="en-US" altLang="zh-CN" sz="2000" dirty="0">
                <a:solidFill>
                  <a:prstClr val="black"/>
                </a:solidFill>
                <a:latin typeface="黑体" panose="02010609060101010101" pitchFamily="49" charset="-122"/>
                <a:ea typeface="黑体" panose="02010609060101010101" pitchFamily="49" charset="-122"/>
              </a:rPr>
              <a:t>4</a:t>
            </a:r>
            <a:r>
              <a:rPr lang="zh-CN" altLang="en-US" sz="2000" dirty="0">
                <a:solidFill>
                  <a:prstClr val="black"/>
                </a:solidFill>
                <a:latin typeface="黑体" panose="02010609060101010101" pitchFamily="49" charset="-122"/>
                <a:ea typeface="黑体" panose="02010609060101010101" pitchFamily="49" charset="-122"/>
              </a:rPr>
              <a:t>个属性值均相同；</a:t>
            </a:r>
            <a:endParaRPr lang="en-US" altLang="zh-CN" sz="2000" dirty="0">
              <a:solidFill>
                <a:prstClr val="black"/>
              </a:solidFill>
              <a:latin typeface="黑体" panose="02010609060101010101" pitchFamily="49" charset="-122"/>
              <a:ea typeface="黑体" panose="02010609060101010101" pitchFamily="49" charset="-122"/>
            </a:endParaRPr>
          </a:p>
          <a:p>
            <a:pPr marL="342900" lvl="0" indent="-342900">
              <a:lnSpc>
                <a:spcPct val="150000"/>
              </a:lnSpc>
              <a:spcBef>
                <a:spcPts val="600"/>
              </a:spcBef>
              <a:spcAft>
                <a:spcPts val="600"/>
              </a:spcAft>
              <a:buFont typeface="Wingdings" panose="05000000000000000000" pitchFamily="2" charset="2"/>
              <a:buChar char="n"/>
              <a:defRPr/>
            </a:pPr>
            <a:r>
              <a:rPr lang="en-US" altLang="zh-CN" sz="2000" dirty="0">
                <a:solidFill>
                  <a:prstClr val="black"/>
                </a:solidFill>
                <a:latin typeface="黑体" panose="02010609060101010101" pitchFamily="49" charset="-122"/>
                <a:ea typeface="黑体" panose="02010609060101010101" pitchFamily="49" charset="-122"/>
              </a:rPr>
              <a:t>2</a:t>
            </a:r>
            <a:r>
              <a:rPr lang="zh-CN" altLang="en-US" sz="2000" dirty="0">
                <a:solidFill>
                  <a:prstClr val="black"/>
                </a:solidFill>
                <a:latin typeface="黑体" panose="02010609060101010101" pitchFamily="49" charset="-122"/>
                <a:ea typeface="黑体" panose="02010609060101010101" pitchFamily="49" charset="-122"/>
              </a:rPr>
              <a:t>个属性值：第</a:t>
            </a:r>
            <a:r>
              <a:rPr lang="en-US" altLang="zh-CN" sz="2000" dirty="0">
                <a:solidFill>
                  <a:prstClr val="black"/>
                </a:solidFill>
                <a:latin typeface="黑体" panose="02010609060101010101" pitchFamily="49" charset="-122"/>
                <a:ea typeface="黑体" panose="02010609060101010101" pitchFamily="49" charset="-122"/>
              </a:rPr>
              <a:t>1</a:t>
            </a:r>
            <a:r>
              <a:rPr lang="zh-CN" altLang="en-US" sz="2000" dirty="0">
                <a:solidFill>
                  <a:prstClr val="black"/>
                </a:solidFill>
                <a:latin typeface="黑体" panose="02010609060101010101" pitchFamily="49" charset="-122"/>
                <a:ea typeface="黑体" panose="02010609060101010101" pitchFamily="49" charset="-122"/>
              </a:rPr>
              <a:t>个属性值代表上下边框样式，第</a:t>
            </a:r>
            <a:r>
              <a:rPr lang="en-US" altLang="zh-CN" sz="2000" dirty="0">
                <a:solidFill>
                  <a:prstClr val="black"/>
                </a:solidFill>
                <a:latin typeface="黑体" panose="02010609060101010101" pitchFamily="49" charset="-122"/>
                <a:ea typeface="黑体" panose="02010609060101010101" pitchFamily="49" charset="-122"/>
              </a:rPr>
              <a:t>2</a:t>
            </a:r>
            <a:r>
              <a:rPr lang="zh-CN" altLang="en-US" sz="2000" dirty="0">
                <a:solidFill>
                  <a:prstClr val="black"/>
                </a:solidFill>
                <a:latin typeface="黑体" panose="02010609060101010101" pitchFamily="49" charset="-122"/>
                <a:ea typeface="黑体" panose="02010609060101010101" pitchFamily="49" charset="-122"/>
              </a:rPr>
              <a:t>个属性值代表左右边框样式；</a:t>
            </a:r>
            <a:endParaRPr lang="en-US" altLang="zh-CN" sz="2000" dirty="0">
              <a:solidFill>
                <a:prstClr val="black"/>
              </a:solidFill>
              <a:latin typeface="黑体" panose="02010609060101010101" pitchFamily="49" charset="-122"/>
              <a:ea typeface="黑体" panose="02010609060101010101" pitchFamily="49" charset="-122"/>
            </a:endParaRPr>
          </a:p>
          <a:p>
            <a:pPr marL="342900" lvl="0" indent="-342900">
              <a:lnSpc>
                <a:spcPct val="150000"/>
              </a:lnSpc>
              <a:spcBef>
                <a:spcPts val="600"/>
              </a:spcBef>
              <a:spcAft>
                <a:spcPts val="600"/>
              </a:spcAft>
              <a:buFont typeface="Wingdings" panose="05000000000000000000" pitchFamily="2" charset="2"/>
              <a:buChar char="n"/>
              <a:defRPr/>
            </a:pPr>
            <a:r>
              <a:rPr lang="en-US" altLang="zh-CN" sz="2000" dirty="0">
                <a:solidFill>
                  <a:prstClr val="black"/>
                </a:solidFill>
                <a:latin typeface="黑体" panose="02010609060101010101" pitchFamily="49" charset="-122"/>
                <a:ea typeface="黑体" panose="02010609060101010101" pitchFamily="49" charset="-122"/>
              </a:rPr>
              <a:t>3</a:t>
            </a:r>
            <a:r>
              <a:rPr lang="zh-CN" altLang="en-US" sz="2000" dirty="0">
                <a:solidFill>
                  <a:prstClr val="black"/>
                </a:solidFill>
                <a:latin typeface="黑体" panose="02010609060101010101" pitchFamily="49" charset="-122"/>
                <a:ea typeface="黑体" panose="02010609060101010101" pitchFamily="49" charset="-122"/>
              </a:rPr>
              <a:t>个属性值：第</a:t>
            </a:r>
            <a:r>
              <a:rPr lang="en-US" altLang="zh-CN" sz="2000" dirty="0">
                <a:solidFill>
                  <a:prstClr val="black"/>
                </a:solidFill>
                <a:latin typeface="黑体" panose="02010609060101010101" pitchFamily="49" charset="-122"/>
                <a:ea typeface="黑体" panose="02010609060101010101" pitchFamily="49" charset="-122"/>
              </a:rPr>
              <a:t>1</a:t>
            </a:r>
            <a:r>
              <a:rPr lang="zh-CN" altLang="en-US" sz="2000" dirty="0">
                <a:solidFill>
                  <a:prstClr val="black"/>
                </a:solidFill>
                <a:latin typeface="黑体" panose="02010609060101010101" pitchFamily="49" charset="-122"/>
                <a:ea typeface="黑体" panose="02010609060101010101" pitchFamily="49" charset="-122"/>
              </a:rPr>
              <a:t>个属性值代表上边框样式，第</a:t>
            </a:r>
            <a:r>
              <a:rPr lang="en-US" altLang="zh-CN" sz="2000" dirty="0">
                <a:solidFill>
                  <a:prstClr val="black"/>
                </a:solidFill>
                <a:latin typeface="黑体" panose="02010609060101010101" pitchFamily="49" charset="-122"/>
                <a:ea typeface="黑体" panose="02010609060101010101" pitchFamily="49" charset="-122"/>
              </a:rPr>
              <a:t>2</a:t>
            </a:r>
            <a:r>
              <a:rPr lang="zh-CN" altLang="en-US" sz="2000" dirty="0">
                <a:solidFill>
                  <a:prstClr val="black"/>
                </a:solidFill>
                <a:latin typeface="黑体" panose="02010609060101010101" pitchFamily="49" charset="-122"/>
                <a:ea typeface="黑体" panose="02010609060101010101" pitchFamily="49" charset="-122"/>
              </a:rPr>
              <a:t>个属性代表左右边框样式，第</a:t>
            </a:r>
            <a:r>
              <a:rPr lang="en-US" altLang="zh-CN" sz="2000" dirty="0">
                <a:solidFill>
                  <a:prstClr val="black"/>
                </a:solidFill>
                <a:latin typeface="黑体" panose="02010609060101010101" pitchFamily="49" charset="-122"/>
                <a:ea typeface="黑体" panose="02010609060101010101" pitchFamily="49" charset="-122"/>
              </a:rPr>
              <a:t>3</a:t>
            </a:r>
            <a:r>
              <a:rPr lang="zh-CN" altLang="en-US" sz="2000" dirty="0">
                <a:solidFill>
                  <a:prstClr val="black"/>
                </a:solidFill>
                <a:latin typeface="黑体" panose="02010609060101010101" pitchFamily="49" charset="-122"/>
                <a:ea typeface="黑体" panose="02010609060101010101" pitchFamily="49" charset="-122"/>
              </a:rPr>
              <a:t>个属性代表下边框样式。</a:t>
            </a:r>
            <a:endParaRPr lang="en-US" altLang="zh-CN" sz="2000" b="1" dirty="0">
              <a:solidFill>
                <a:schemeClr val="accent1">
                  <a:lumMod val="75000"/>
                </a:schemeClr>
              </a:solidFill>
              <a:latin typeface="黑体" panose="02010609060101010101" pitchFamily="49" charset="-122"/>
              <a:ea typeface="黑体" panose="02010609060101010101" pitchFamily="49" charset="-122"/>
            </a:endParaRPr>
          </a:p>
          <a:p>
            <a:pPr lvl="0">
              <a:lnSpc>
                <a:spcPct val="150000"/>
              </a:lnSpc>
              <a:spcBef>
                <a:spcPts val="600"/>
              </a:spcBef>
              <a:spcAft>
                <a:spcPts val="600"/>
              </a:spcAft>
              <a:defRPr/>
            </a:pPr>
            <a:endParaRPr kumimoji="0" lang="en-US" altLang="zh-CN" sz="2000" b="0" i="0" u="none" strike="noStrike" kern="1200" cap="none" spc="0" normalizeH="0" baseline="0" noProof="0" dirty="0">
              <a:ln>
                <a:noFill/>
              </a:ln>
              <a:solidFill>
                <a:prstClr val="black"/>
              </a:solidFill>
              <a:uLnTx/>
              <a:uFillTx/>
              <a:latin typeface="黑体" panose="02010609060101010101" pitchFamily="49" charset="-122"/>
              <a:ea typeface="黑体" panose="02010609060101010101" pitchFamily="49" charset="-122"/>
            </a:endParaRPr>
          </a:p>
        </p:txBody>
      </p:sp>
      <p:cxnSp>
        <p:nvCxnSpPr>
          <p:cNvPr id="22" name="直接连接符 21">
            <a:extLst>
              <a:ext uri="{FF2B5EF4-FFF2-40B4-BE49-F238E27FC236}">
                <a16:creationId xmlns:a16="http://schemas.microsoft.com/office/drawing/2014/main" id="{EF47BB7E-6D89-4ED0-BA88-753CD2ED8B95}"/>
              </a:ext>
            </a:extLst>
          </p:cNvPr>
          <p:cNvCxnSpPr/>
          <p:nvPr/>
        </p:nvCxnSpPr>
        <p:spPr>
          <a:xfrm>
            <a:off x="0" y="584200"/>
            <a:ext cx="6096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C4A9B34D-D2DF-4A3C-AF99-343A086E2D5C}"/>
              </a:ext>
            </a:extLst>
          </p:cNvPr>
          <p:cNvCxnSpPr>
            <a:cxnSpLocks/>
          </p:cNvCxnSpPr>
          <p:nvPr/>
        </p:nvCxnSpPr>
        <p:spPr>
          <a:xfrm flipV="1">
            <a:off x="2589171" y="951101"/>
            <a:ext cx="8986434" cy="13656"/>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5" name="文本占位符 5">
            <a:extLst>
              <a:ext uri="{FF2B5EF4-FFF2-40B4-BE49-F238E27FC236}">
                <a16:creationId xmlns:a16="http://schemas.microsoft.com/office/drawing/2014/main" id="{B310AC14-4BF9-4F78-A8A0-BD7DF26F7054}"/>
              </a:ext>
            </a:extLst>
          </p:cNvPr>
          <p:cNvSpPr txBox="1">
            <a:spLocks/>
          </p:cNvSpPr>
          <p:nvPr/>
        </p:nvSpPr>
        <p:spPr>
          <a:xfrm>
            <a:off x="594426" y="898438"/>
            <a:ext cx="1985219" cy="123111"/>
          </a:xfrm>
          <a:prstGeom prst="rect">
            <a:avLst/>
          </a:prstGeom>
        </p:spPr>
        <p:txBody>
          <a:bodyPr vert="horz" wrap="square" lIns="0" tIns="0" rIns="0" bIns="0" anchor="t" anchorCtr="0">
            <a:spAutoFit/>
          </a:bodyPr>
          <a:lstStyle>
            <a:defPPr>
              <a:defRPr lang="zh-CN"/>
            </a:defPPr>
            <a:lvl1pPr indent="0" algn="dist" fontAlgn="auto">
              <a:lnSpc>
                <a:spcPct val="100000"/>
              </a:lnSpc>
              <a:spcBef>
                <a:spcPts val="0"/>
              </a:spcBef>
              <a:spcAft>
                <a:spcPts val="0"/>
              </a:spcAft>
              <a:buFont typeface="Arial" panose="020B0604020202020204" pitchFamily="34" charset="0"/>
              <a:buNone/>
              <a:defRPr sz="800" spc="100" baseline="0">
                <a:solidFill>
                  <a:schemeClr val="bg1">
                    <a:lumMod val="65000"/>
                  </a:schemeClr>
                </a:solidFill>
                <a:latin typeface="黑体" panose="02010609060101010101" pitchFamily="49" charset="-122"/>
                <a:ea typeface="黑体" panose="02010609060101010101" pitchFamily="49" charset="-122"/>
              </a:defRPr>
            </a:lvl1pPr>
            <a:lvl2pPr indent="-228600">
              <a:lnSpc>
                <a:spcPct val="90000"/>
              </a:lnSpc>
              <a:spcBef>
                <a:spcPts val="500"/>
              </a:spcBef>
              <a:buFont typeface="Arial" panose="020B0604020202020204" pitchFamily="34" charset="0"/>
              <a:buNone/>
              <a:defRPr sz="2400"/>
            </a:lvl2pPr>
            <a:lvl3pPr indent="-228600">
              <a:lnSpc>
                <a:spcPct val="90000"/>
              </a:lnSpc>
              <a:spcBef>
                <a:spcPts val="500"/>
              </a:spcBef>
              <a:buFont typeface="Arial" panose="020B0604020202020204" pitchFamily="34" charset="0"/>
              <a:buNone/>
              <a:defRPr sz="2000"/>
            </a:lvl3pPr>
            <a:lvl4pPr indent="-228600">
              <a:lnSpc>
                <a:spcPct val="90000"/>
              </a:lnSpc>
              <a:spcBef>
                <a:spcPts val="500"/>
              </a:spcBef>
              <a:buFont typeface="Arial" panose="020B0604020202020204" pitchFamily="34" charset="0"/>
              <a:buNone/>
            </a:lvl4pPr>
            <a:lvl5pPr indent="-228600">
              <a:lnSpc>
                <a:spcPct val="90000"/>
              </a:lnSpc>
              <a:spcBef>
                <a:spcPts val="500"/>
              </a:spcBef>
              <a:buFont typeface="Arial" panose="020B0604020202020204" pitchFamily="34" charset="0"/>
              <a:buNone/>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altLang="zh-CN" dirty="0"/>
              <a:t>HTML5+CSS3 Web</a:t>
            </a:r>
            <a:r>
              <a:rPr lang="zh-CN" altLang="en-US" dirty="0"/>
              <a:t>前端开发与实例教程 </a:t>
            </a:r>
          </a:p>
        </p:txBody>
      </p:sp>
      <p:sp>
        <p:nvSpPr>
          <p:cNvPr id="11" name="矩形 10">
            <a:extLst>
              <a:ext uri="{FF2B5EF4-FFF2-40B4-BE49-F238E27FC236}">
                <a16:creationId xmlns:a16="http://schemas.microsoft.com/office/drawing/2014/main" id="{8E5EC5EC-54F8-4927-8894-8509175C0E4E}"/>
              </a:ext>
            </a:extLst>
          </p:cNvPr>
          <p:cNvSpPr/>
          <p:nvPr/>
        </p:nvSpPr>
        <p:spPr>
          <a:xfrm>
            <a:off x="3048000" y="5164810"/>
            <a:ext cx="6096000" cy="873572"/>
          </a:xfrm>
          <a:prstGeom prst="rect">
            <a:avLst/>
          </a:prstGeom>
          <a:solidFill>
            <a:schemeClr val="bg1">
              <a:lumMod val="95000"/>
            </a:schemeClr>
          </a:solidFill>
        </p:spPr>
        <p:txBody>
          <a:bodyPr>
            <a:spAutoFit/>
          </a:bodyPr>
          <a:lstStyle/>
          <a:p>
            <a:pPr indent="228600">
              <a:lnSpc>
                <a:spcPct val="150000"/>
              </a:lnSpc>
              <a:spcAft>
                <a:spcPts val="0"/>
              </a:spcAft>
            </a:pPr>
            <a:r>
              <a:rPr lang="en-US" altLang="zh-CN" kern="100" dirty="0">
                <a:latin typeface="Times New Roman" panose="02020603050405020304" pitchFamily="18" charset="0"/>
                <a:ea typeface="黑体" panose="02010609060101010101" pitchFamily="49" charset="-122"/>
                <a:cs typeface="Times New Roman" panose="02020603050405020304" pitchFamily="18" charset="0"/>
              </a:rPr>
              <a:t>01   p{</a:t>
            </a:r>
            <a:r>
              <a:rPr lang="en-US" altLang="zh-CN" kern="100" dirty="0" err="1">
                <a:latin typeface="Times New Roman" panose="02020603050405020304" pitchFamily="18" charset="0"/>
                <a:ea typeface="黑体" panose="02010609060101010101" pitchFamily="49" charset="-122"/>
                <a:cs typeface="Times New Roman" panose="02020603050405020304" pitchFamily="18" charset="0"/>
              </a:rPr>
              <a:t>border-style:solid</a:t>
            </a:r>
            <a:r>
              <a:rPr lang="en-US" altLang="zh-CN" kern="100" dirty="0">
                <a:latin typeface="Times New Roman" panose="02020603050405020304" pitchFamily="18" charset="0"/>
                <a:ea typeface="黑体" panose="02010609060101010101" pitchFamily="49" charset="-122"/>
                <a:cs typeface="Times New Roman" panose="02020603050405020304" pitchFamily="18" charset="0"/>
              </a:rPr>
              <a:t>}</a:t>
            </a:r>
          </a:p>
          <a:p>
            <a:pPr indent="228600">
              <a:lnSpc>
                <a:spcPct val="150000"/>
              </a:lnSpc>
              <a:spcAft>
                <a:spcPts val="0"/>
              </a:spcAft>
            </a:pPr>
            <a:r>
              <a:rPr lang="en-US" altLang="zh-CN" kern="100" dirty="0">
                <a:latin typeface="Times New Roman" panose="02020603050405020304" pitchFamily="18" charset="0"/>
                <a:ea typeface="黑体" panose="02010609060101010101" pitchFamily="49" charset="-122"/>
                <a:cs typeface="Times New Roman" panose="02020603050405020304" pitchFamily="18" charset="0"/>
              </a:rPr>
              <a:t>02   h2{border-style: double none}</a:t>
            </a:r>
          </a:p>
        </p:txBody>
      </p:sp>
      <p:sp>
        <p:nvSpPr>
          <p:cNvPr id="12" name="矩形: 圆角 11">
            <a:extLst>
              <a:ext uri="{FF2B5EF4-FFF2-40B4-BE49-F238E27FC236}">
                <a16:creationId xmlns:a16="http://schemas.microsoft.com/office/drawing/2014/main" id="{296A0CC9-8BC1-400F-A650-E95E977C8F41}"/>
              </a:ext>
            </a:extLst>
          </p:cNvPr>
          <p:cNvSpPr/>
          <p:nvPr/>
        </p:nvSpPr>
        <p:spPr>
          <a:xfrm>
            <a:off x="695325" y="1407160"/>
            <a:ext cx="1704975" cy="489600"/>
          </a:xfrm>
          <a:prstGeom prst="roundRect">
            <a:avLst>
              <a:gd name="adj" fmla="val 50000"/>
            </a:avLst>
          </a:prstGeom>
          <a:gradFill>
            <a:gsLst>
              <a:gs pos="7000">
                <a:schemeClr val="accent2">
                  <a:lumMod val="60000"/>
                  <a:lumOff val="40000"/>
                </a:schemeClr>
              </a:gs>
              <a:gs pos="86000">
                <a:schemeClr val="accent1"/>
              </a:gs>
            </a:gsLst>
            <a:path path="circle">
              <a:fillToRect r="100000" b="100000"/>
            </a:path>
          </a:gradFill>
          <a:ln>
            <a:noFill/>
          </a:ln>
          <a:effectLst>
            <a:outerShdw blurRad="381000" dist="215900" dir="4200000" algn="t" rotWithShape="0">
              <a:schemeClr val="accent1">
                <a:alpha val="17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kumimoji="0" lang="zh-CN" altLang="en-US" sz="18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rPr>
              <a:t>边框</a:t>
            </a:r>
          </a:p>
        </p:txBody>
      </p:sp>
      <p:sp>
        <p:nvSpPr>
          <p:cNvPr id="14" name="椭圆 13">
            <a:extLst>
              <a:ext uri="{FF2B5EF4-FFF2-40B4-BE49-F238E27FC236}">
                <a16:creationId xmlns:a16="http://schemas.microsoft.com/office/drawing/2014/main" id="{5C33614D-23A6-4D1C-B9E9-969B8661593B}"/>
              </a:ext>
            </a:extLst>
          </p:cNvPr>
          <p:cNvSpPr>
            <a:spLocks/>
          </p:cNvSpPr>
          <p:nvPr/>
        </p:nvSpPr>
        <p:spPr>
          <a:xfrm>
            <a:off x="607270" y="398365"/>
            <a:ext cx="468000" cy="468000"/>
          </a:xfrm>
          <a:prstGeom prst="ellipse">
            <a:avLst/>
          </a:prstGeom>
          <a:gradFill>
            <a:gsLst>
              <a:gs pos="7000">
                <a:schemeClr val="accent2">
                  <a:lumMod val="60000"/>
                  <a:lumOff val="40000"/>
                </a:schemeClr>
              </a:gs>
              <a:gs pos="86000">
                <a:schemeClr val="accent1"/>
              </a:gs>
            </a:gsLst>
            <a:path path="circle">
              <a:fillToRect r="100000" b="100000"/>
            </a:path>
          </a:gradFill>
        </p:spPr>
        <p:txBody>
          <a:bodyPr rot="0" spcFirstLastPara="0" vertOverflow="overflow" horzOverflow="overflow" vert="horz" wrap="square" lIns="72000" tIns="0" rIns="91440" bIns="45720" numCol="1" spcCol="0" rtlCol="0" fromWordArt="0" anchor="ctr" anchorCtr="0" forceAA="0" compatLnSpc="1">
            <a:prstTxWarp prst="textNoShape">
              <a:avLst/>
            </a:prstTxWarp>
            <a:noAutofit/>
          </a:bodyPr>
          <a:lstStyle/>
          <a:p>
            <a:pPr algn="ctr"/>
            <a:r>
              <a:rPr lang="en-US" altLang="zh-CN" sz="2400" b="1" dirty="0">
                <a:solidFill>
                  <a:prstClr val="white"/>
                </a:solidFill>
                <a:latin typeface="黑体" panose="02010609060101010101" pitchFamily="49" charset="-122"/>
                <a:ea typeface="黑体" panose="02010609060101010101" pitchFamily="49" charset="-122"/>
              </a:rPr>
              <a:t>2</a:t>
            </a:r>
            <a:endParaRPr lang="zh-CN" altLang="en-US" sz="2400" b="1" dirty="0">
              <a:solidFill>
                <a:prstClr val="white"/>
              </a:solidFill>
              <a:latin typeface="黑体" panose="02010609060101010101" pitchFamily="49" charset="-122"/>
              <a:ea typeface="黑体" panose="02010609060101010101" pitchFamily="49" charset="-122"/>
            </a:endParaRPr>
          </a:p>
        </p:txBody>
      </p:sp>
      <p:sp>
        <p:nvSpPr>
          <p:cNvPr id="4" name="灯片编号占位符 3">
            <a:extLst>
              <a:ext uri="{FF2B5EF4-FFF2-40B4-BE49-F238E27FC236}">
                <a16:creationId xmlns:a16="http://schemas.microsoft.com/office/drawing/2014/main" id="{AC61880B-3F20-403B-B445-26C5D9AFDA60}"/>
              </a:ext>
            </a:extLst>
          </p:cNvPr>
          <p:cNvSpPr>
            <a:spLocks noGrp="1"/>
          </p:cNvSpPr>
          <p:nvPr>
            <p:ph type="sldNum" sz="quarter" idx="12"/>
          </p:nvPr>
        </p:nvSpPr>
        <p:spPr/>
        <p:txBody>
          <a:bodyPr/>
          <a:lstStyle/>
          <a:p>
            <a:fld id="{7711B76C-8D5D-454B-B46C-239CFA30E467}" type="slidenum">
              <a:rPr lang="zh-CN" altLang="en-US" smtClean="0"/>
              <a:t>14</a:t>
            </a:fld>
            <a:endParaRPr lang="zh-CN" altLang="en-US"/>
          </a:p>
        </p:txBody>
      </p:sp>
    </p:spTree>
    <p:extLst>
      <p:ext uri="{BB962C8B-B14F-4D97-AF65-F5344CB8AC3E}">
        <p14:creationId xmlns:p14="http://schemas.microsoft.com/office/powerpoint/2010/main" val="33216282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flip="none" rotWithShape="1">
          <a:gsLst>
            <a:gs pos="12000">
              <a:schemeClr val="bg1"/>
            </a:gs>
            <a:gs pos="100000">
              <a:schemeClr val="bg1">
                <a:lumMod val="95000"/>
              </a:schemeClr>
            </a:gs>
          </a:gsLst>
          <a:lin ang="0" scaled="1"/>
          <a:tileRect/>
        </a:gradFill>
        <a:effectLst/>
      </p:bgPr>
    </p:bg>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82480090-D896-4F67-A1DB-9C761684F11B}"/>
              </a:ext>
            </a:extLst>
          </p:cNvPr>
          <p:cNvSpPr txBox="1"/>
          <p:nvPr/>
        </p:nvSpPr>
        <p:spPr>
          <a:xfrm>
            <a:off x="1224782" y="333766"/>
            <a:ext cx="8611601" cy="55399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0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盒子模型相关属性</a:t>
            </a:r>
          </a:p>
        </p:txBody>
      </p:sp>
      <p:sp>
        <p:nvSpPr>
          <p:cNvPr id="6" name="文本框 5">
            <a:extLst>
              <a:ext uri="{FF2B5EF4-FFF2-40B4-BE49-F238E27FC236}">
                <a16:creationId xmlns:a16="http://schemas.microsoft.com/office/drawing/2014/main" id="{6C91CFEE-C723-4981-9EAE-B466490AC75D}"/>
              </a:ext>
            </a:extLst>
          </p:cNvPr>
          <p:cNvSpPr txBox="1"/>
          <p:nvPr/>
        </p:nvSpPr>
        <p:spPr>
          <a:xfrm>
            <a:off x="607271" y="2017088"/>
            <a:ext cx="11076729" cy="553998"/>
          </a:xfrm>
          <a:prstGeom prst="rect">
            <a:avLst/>
          </a:prstGeom>
          <a:noFill/>
        </p:spPr>
        <p:txBody>
          <a:bodyPr wrap="square" rtlCol="0">
            <a:spAutoFit/>
          </a:bodyPr>
          <a:lstStyle/>
          <a:p>
            <a:pPr lvl="0">
              <a:lnSpc>
                <a:spcPct val="150000"/>
              </a:lnSpc>
              <a:spcBef>
                <a:spcPts val="600"/>
              </a:spcBef>
              <a:spcAft>
                <a:spcPts val="600"/>
              </a:spcAft>
              <a:defRPr/>
            </a:pPr>
            <a:r>
              <a:rPr lang="zh-CN" altLang="en-US" sz="2000" dirty="0">
                <a:solidFill>
                  <a:prstClr val="black"/>
                </a:solidFill>
                <a:latin typeface="黑体" panose="02010609060101010101" pitchFamily="49" charset="-122"/>
                <a:ea typeface="黑体" panose="02010609060101010101" pitchFamily="49" charset="-122"/>
              </a:rPr>
              <a:t>边框样式</a:t>
            </a:r>
            <a:endParaRPr kumimoji="0" lang="en-US" altLang="zh-CN" sz="2000" b="0" i="0" u="none" strike="noStrike" kern="1200" cap="none" spc="0" normalizeH="0" baseline="0" noProof="0" dirty="0">
              <a:ln>
                <a:noFill/>
              </a:ln>
              <a:solidFill>
                <a:prstClr val="black"/>
              </a:solidFill>
              <a:uLnTx/>
              <a:uFillTx/>
              <a:latin typeface="黑体" panose="02010609060101010101" pitchFamily="49" charset="-122"/>
              <a:ea typeface="黑体" panose="02010609060101010101" pitchFamily="49" charset="-122"/>
            </a:endParaRPr>
          </a:p>
        </p:txBody>
      </p:sp>
      <p:cxnSp>
        <p:nvCxnSpPr>
          <p:cNvPr id="22" name="直接连接符 21">
            <a:extLst>
              <a:ext uri="{FF2B5EF4-FFF2-40B4-BE49-F238E27FC236}">
                <a16:creationId xmlns:a16="http://schemas.microsoft.com/office/drawing/2014/main" id="{EF47BB7E-6D89-4ED0-BA88-753CD2ED8B95}"/>
              </a:ext>
            </a:extLst>
          </p:cNvPr>
          <p:cNvCxnSpPr/>
          <p:nvPr/>
        </p:nvCxnSpPr>
        <p:spPr>
          <a:xfrm>
            <a:off x="0" y="584200"/>
            <a:ext cx="6096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C4A9B34D-D2DF-4A3C-AF99-343A086E2D5C}"/>
              </a:ext>
            </a:extLst>
          </p:cNvPr>
          <p:cNvCxnSpPr>
            <a:cxnSpLocks/>
          </p:cNvCxnSpPr>
          <p:nvPr/>
        </p:nvCxnSpPr>
        <p:spPr>
          <a:xfrm flipV="1">
            <a:off x="2589171" y="951101"/>
            <a:ext cx="8986434" cy="13656"/>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5" name="文本占位符 5">
            <a:extLst>
              <a:ext uri="{FF2B5EF4-FFF2-40B4-BE49-F238E27FC236}">
                <a16:creationId xmlns:a16="http://schemas.microsoft.com/office/drawing/2014/main" id="{B310AC14-4BF9-4F78-A8A0-BD7DF26F7054}"/>
              </a:ext>
            </a:extLst>
          </p:cNvPr>
          <p:cNvSpPr txBox="1">
            <a:spLocks/>
          </p:cNvSpPr>
          <p:nvPr/>
        </p:nvSpPr>
        <p:spPr>
          <a:xfrm>
            <a:off x="594426" y="898438"/>
            <a:ext cx="1985219" cy="123111"/>
          </a:xfrm>
          <a:prstGeom prst="rect">
            <a:avLst/>
          </a:prstGeom>
        </p:spPr>
        <p:txBody>
          <a:bodyPr vert="horz" wrap="square" lIns="0" tIns="0" rIns="0" bIns="0" anchor="t" anchorCtr="0">
            <a:spAutoFit/>
          </a:bodyPr>
          <a:lstStyle>
            <a:defPPr>
              <a:defRPr lang="zh-CN"/>
            </a:defPPr>
            <a:lvl1pPr indent="0" algn="dist" fontAlgn="auto">
              <a:lnSpc>
                <a:spcPct val="100000"/>
              </a:lnSpc>
              <a:spcBef>
                <a:spcPts val="0"/>
              </a:spcBef>
              <a:spcAft>
                <a:spcPts val="0"/>
              </a:spcAft>
              <a:buFont typeface="Arial" panose="020B0604020202020204" pitchFamily="34" charset="0"/>
              <a:buNone/>
              <a:defRPr sz="800" spc="100" baseline="0">
                <a:solidFill>
                  <a:schemeClr val="bg1">
                    <a:lumMod val="65000"/>
                  </a:schemeClr>
                </a:solidFill>
                <a:latin typeface="黑体" panose="02010609060101010101" pitchFamily="49" charset="-122"/>
                <a:ea typeface="黑体" panose="02010609060101010101" pitchFamily="49" charset="-122"/>
              </a:defRPr>
            </a:lvl1pPr>
            <a:lvl2pPr indent="-228600">
              <a:lnSpc>
                <a:spcPct val="90000"/>
              </a:lnSpc>
              <a:spcBef>
                <a:spcPts val="500"/>
              </a:spcBef>
              <a:buFont typeface="Arial" panose="020B0604020202020204" pitchFamily="34" charset="0"/>
              <a:buNone/>
              <a:defRPr sz="2400"/>
            </a:lvl2pPr>
            <a:lvl3pPr indent="-228600">
              <a:lnSpc>
                <a:spcPct val="90000"/>
              </a:lnSpc>
              <a:spcBef>
                <a:spcPts val="500"/>
              </a:spcBef>
              <a:buFont typeface="Arial" panose="020B0604020202020204" pitchFamily="34" charset="0"/>
              <a:buNone/>
              <a:defRPr sz="2000"/>
            </a:lvl3pPr>
            <a:lvl4pPr indent="-228600">
              <a:lnSpc>
                <a:spcPct val="90000"/>
              </a:lnSpc>
              <a:spcBef>
                <a:spcPts val="500"/>
              </a:spcBef>
              <a:buFont typeface="Arial" panose="020B0604020202020204" pitchFamily="34" charset="0"/>
              <a:buNone/>
            </a:lvl4pPr>
            <a:lvl5pPr indent="-228600">
              <a:lnSpc>
                <a:spcPct val="90000"/>
              </a:lnSpc>
              <a:spcBef>
                <a:spcPts val="500"/>
              </a:spcBef>
              <a:buFont typeface="Arial" panose="020B0604020202020204" pitchFamily="34" charset="0"/>
              <a:buNone/>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altLang="zh-CN" dirty="0"/>
              <a:t>HTML5+CSS3 Web</a:t>
            </a:r>
            <a:r>
              <a:rPr lang="zh-CN" altLang="en-US" dirty="0"/>
              <a:t>前端开发与实例教程 </a:t>
            </a:r>
          </a:p>
        </p:txBody>
      </p:sp>
      <p:pic>
        <p:nvPicPr>
          <p:cNvPr id="12" name="图片 11">
            <a:extLst>
              <a:ext uri="{FF2B5EF4-FFF2-40B4-BE49-F238E27FC236}">
                <a16:creationId xmlns:a16="http://schemas.microsoft.com/office/drawing/2014/main" id="{FD658675-FE2D-4EBB-8752-C985D7DFD321}"/>
              </a:ext>
            </a:extLst>
          </p:cNvPr>
          <p:cNvPicPr/>
          <p:nvPr/>
        </p:nvPicPr>
        <p:blipFill>
          <a:blip r:embed="rId2"/>
          <a:stretch>
            <a:fillRect/>
          </a:stretch>
        </p:blipFill>
        <p:spPr>
          <a:xfrm>
            <a:off x="2877872" y="2619279"/>
            <a:ext cx="6000391" cy="3849330"/>
          </a:xfrm>
          <a:prstGeom prst="rect">
            <a:avLst/>
          </a:prstGeom>
          <a:ln>
            <a:solidFill>
              <a:schemeClr val="accent1">
                <a:shade val="50000"/>
              </a:schemeClr>
            </a:solidFill>
          </a:ln>
        </p:spPr>
      </p:pic>
      <p:sp>
        <p:nvSpPr>
          <p:cNvPr id="13" name="矩形: 圆角 12">
            <a:extLst>
              <a:ext uri="{FF2B5EF4-FFF2-40B4-BE49-F238E27FC236}">
                <a16:creationId xmlns:a16="http://schemas.microsoft.com/office/drawing/2014/main" id="{0B097580-8DA7-446D-9AC8-DA4D4EA44884}"/>
              </a:ext>
            </a:extLst>
          </p:cNvPr>
          <p:cNvSpPr/>
          <p:nvPr/>
        </p:nvSpPr>
        <p:spPr>
          <a:xfrm>
            <a:off x="695325" y="1407160"/>
            <a:ext cx="1704975" cy="489600"/>
          </a:xfrm>
          <a:prstGeom prst="roundRect">
            <a:avLst>
              <a:gd name="adj" fmla="val 50000"/>
            </a:avLst>
          </a:prstGeom>
          <a:gradFill>
            <a:gsLst>
              <a:gs pos="7000">
                <a:schemeClr val="accent2">
                  <a:lumMod val="60000"/>
                  <a:lumOff val="40000"/>
                </a:schemeClr>
              </a:gs>
              <a:gs pos="86000">
                <a:schemeClr val="accent1"/>
              </a:gs>
            </a:gsLst>
            <a:path path="circle">
              <a:fillToRect r="100000" b="100000"/>
            </a:path>
          </a:gradFill>
          <a:ln>
            <a:noFill/>
          </a:ln>
          <a:effectLst>
            <a:outerShdw blurRad="381000" dist="215900" dir="4200000" algn="t" rotWithShape="0">
              <a:schemeClr val="accent1">
                <a:alpha val="17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kumimoji="0" lang="zh-CN" altLang="en-US" sz="18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rPr>
              <a:t>边框</a:t>
            </a:r>
          </a:p>
        </p:txBody>
      </p:sp>
      <p:sp>
        <p:nvSpPr>
          <p:cNvPr id="14" name="椭圆 13">
            <a:extLst>
              <a:ext uri="{FF2B5EF4-FFF2-40B4-BE49-F238E27FC236}">
                <a16:creationId xmlns:a16="http://schemas.microsoft.com/office/drawing/2014/main" id="{75BFB1AC-0043-492C-904F-24A58475A8A1}"/>
              </a:ext>
            </a:extLst>
          </p:cNvPr>
          <p:cNvSpPr>
            <a:spLocks/>
          </p:cNvSpPr>
          <p:nvPr/>
        </p:nvSpPr>
        <p:spPr>
          <a:xfrm>
            <a:off x="607270" y="398365"/>
            <a:ext cx="468000" cy="468000"/>
          </a:xfrm>
          <a:prstGeom prst="ellipse">
            <a:avLst/>
          </a:prstGeom>
          <a:gradFill>
            <a:gsLst>
              <a:gs pos="7000">
                <a:schemeClr val="accent2">
                  <a:lumMod val="60000"/>
                  <a:lumOff val="40000"/>
                </a:schemeClr>
              </a:gs>
              <a:gs pos="86000">
                <a:schemeClr val="accent1"/>
              </a:gs>
            </a:gsLst>
            <a:path path="circle">
              <a:fillToRect r="100000" b="100000"/>
            </a:path>
          </a:gradFill>
        </p:spPr>
        <p:txBody>
          <a:bodyPr rot="0" spcFirstLastPara="0" vertOverflow="overflow" horzOverflow="overflow" vert="horz" wrap="square" lIns="72000" tIns="0" rIns="91440" bIns="45720" numCol="1" spcCol="0" rtlCol="0" fromWordArt="0" anchor="ctr" anchorCtr="0" forceAA="0" compatLnSpc="1">
            <a:prstTxWarp prst="textNoShape">
              <a:avLst/>
            </a:prstTxWarp>
            <a:noAutofit/>
          </a:bodyPr>
          <a:lstStyle/>
          <a:p>
            <a:pPr algn="ctr"/>
            <a:r>
              <a:rPr lang="en-US" altLang="zh-CN" sz="2400" b="1" dirty="0">
                <a:solidFill>
                  <a:prstClr val="white"/>
                </a:solidFill>
                <a:latin typeface="黑体" panose="02010609060101010101" pitchFamily="49" charset="-122"/>
                <a:ea typeface="黑体" panose="02010609060101010101" pitchFamily="49" charset="-122"/>
              </a:rPr>
              <a:t>2</a:t>
            </a:r>
            <a:endParaRPr lang="zh-CN" altLang="en-US" sz="2400" b="1" dirty="0">
              <a:solidFill>
                <a:prstClr val="white"/>
              </a:solidFill>
              <a:latin typeface="黑体" panose="02010609060101010101" pitchFamily="49" charset="-122"/>
              <a:ea typeface="黑体" panose="02010609060101010101" pitchFamily="49" charset="-122"/>
            </a:endParaRPr>
          </a:p>
        </p:txBody>
      </p:sp>
      <p:sp>
        <p:nvSpPr>
          <p:cNvPr id="4" name="灯片编号占位符 3">
            <a:extLst>
              <a:ext uri="{FF2B5EF4-FFF2-40B4-BE49-F238E27FC236}">
                <a16:creationId xmlns:a16="http://schemas.microsoft.com/office/drawing/2014/main" id="{C00AECE5-F7AB-4640-9A12-D27F039E3A8A}"/>
              </a:ext>
            </a:extLst>
          </p:cNvPr>
          <p:cNvSpPr>
            <a:spLocks noGrp="1"/>
          </p:cNvSpPr>
          <p:nvPr>
            <p:ph type="sldNum" sz="quarter" idx="12"/>
          </p:nvPr>
        </p:nvSpPr>
        <p:spPr/>
        <p:txBody>
          <a:bodyPr/>
          <a:lstStyle/>
          <a:p>
            <a:fld id="{7711B76C-8D5D-454B-B46C-239CFA30E467}" type="slidenum">
              <a:rPr lang="zh-CN" altLang="en-US" smtClean="0"/>
              <a:t>15</a:t>
            </a:fld>
            <a:endParaRPr lang="zh-CN" altLang="en-US"/>
          </a:p>
        </p:txBody>
      </p:sp>
    </p:spTree>
    <p:extLst>
      <p:ext uri="{BB962C8B-B14F-4D97-AF65-F5344CB8AC3E}">
        <p14:creationId xmlns:p14="http://schemas.microsoft.com/office/powerpoint/2010/main" val="8348943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flip="none" rotWithShape="1">
          <a:gsLst>
            <a:gs pos="12000">
              <a:schemeClr val="bg1"/>
            </a:gs>
            <a:gs pos="100000">
              <a:schemeClr val="bg1">
                <a:lumMod val="95000"/>
              </a:schemeClr>
            </a:gs>
          </a:gsLst>
          <a:lin ang="0" scaled="1"/>
          <a:tileRect/>
        </a:gradFill>
        <a:effectLst/>
      </p:bgPr>
    </p:bg>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82480090-D896-4F67-A1DB-9C761684F11B}"/>
              </a:ext>
            </a:extLst>
          </p:cNvPr>
          <p:cNvSpPr txBox="1"/>
          <p:nvPr/>
        </p:nvSpPr>
        <p:spPr>
          <a:xfrm>
            <a:off x="1224782" y="333766"/>
            <a:ext cx="8611601" cy="55399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0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盒子模型相关属性</a:t>
            </a:r>
          </a:p>
        </p:txBody>
      </p:sp>
      <p:sp>
        <p:nvSpPr>
          <p:cNvPr id="6" name="文本框 5">
            <a:extLst>
              <a:ext uri="{FF2B5EF4-FFF2-40B4-BE49-F238E27FC236}">
                <a16:creationId xmlns:a16="http://schemas.microsoft.com/office/drawing/2014/main" id="{6C91CFEE-C723-4981-9EAE-B466490AC75D}"/>
              </a:ext>
            </a:extLst>
          </p:cNvPr>
          <p:cNvSpPr txBox="1"/>
          <p:nvPr/>
        </p:nvSpPr>
        <p:spPr>
          <a:xfrm>
            <a:off x="619971" y="2017088"/>
            <a:ext cx="11076729" cy="4862870"/>
          </a:xfrm>
          <a:prstGeom prst="rect">
            <a:avLst/>
          </a:prstGeom>
          <a:noFill/>
        </p:spPr>
        <p:txBody>
          <a:bodyPr wrap="square" rtlCol="0">
            <a:spAutoFit/>
          </a:bodyPr>
          <a:lstStyle/>
          <a:p>
            <a:pPr lvl="0">
              <a:lnSpc>
                <a:spcPct val="150000"/>
              </a:lnSpc>
              <a:spcBef>
                <a:spcPts val="600"/>
              </a:spcBef>
              <a:spcAft>
                <a:spcPts val="600"/>
              </a:spcAft>
              <a:defRPr/>
            </a:pPr>
            <a:r>
              <a:rPr lang="zh-CN" altLang="en-US" sz="2000" dirty="0">
                <a:solidFill>
                  <a:prstClr val="black"/>
                </a:solidFill>
                <a:latin typeface="黑体" panose="02010609060101010101" pitchFamily="49" charset="-122"/>
                <a:ea typeface="黑体" panose="02010609060101010101" pitchFamily="49" charset="-122"/>
              </a:rPr>
              <a:t>边框宽度</a:t>
            </a:r>
            <a:endParaRPr lang="en-US" altLang="zh-CN" sz="2000" dirty="0">
              <a:solidFill>
                <a:prstClr val="black"/>
              </a:solidFill>
              <a:latin typeface="黑体" panose="02010609060101010101" pitchFamily="49" charset="-122"/>
              <a:ea typeface="黑体" panose="02010609060101010101" pitchFamily="49" charset="-122"/>
            </a:endParaRPr>
          </a:p>
          <a:p>
            <a:pPr lvl="0">
              <a:lnSpc>
                <a:spcPct val="150000"/>
              </a:lnSpc>
              <a:spcBef>
                <a:spcPts val="600"/>
              </a:spcBef>
              <a:spcAft>
                <a:spcPts val="600"/>
              </a:spcAft>
              <a:defRPr/>
            </a:pPr>
            <a:r>
              <a:rPr lang="en-US" altLang="zh-CN" sz="2000" dirty="0">
                <a:solidFill>
                  <a:prstClr val="black"/>
                </a:solidFill>
                <a:latin typeface="黑体" panose="02010609060101010101" pitchFamily="49" charset="-122"/>
                <a:ea typeface="黑体" panose="02010609060101010101" pitchFamily="49" charset="-122"/>
              </a:rPr>
              <a:t>border-width</a:t>
            </a:r>
            <a:r>
              <a:rPr lang="zh-CN" altLang="en-US" sz="2000" dirty="0">
                <a:solidFill>
                  <a:prstClr val="black"/>
                </a:solidFill>
                <a:latin typeface="黑体" panose="02010609060101010101" pitchFamily="49" charset="-122"/>
                <a:ea typeface="黑体" panose="02010609060101010101" pitchFamily="49" charset="-122"/>
              </a:rPr>
              <a:t>属性用于设置边框的宽度，语法如下。</a:t>
            </a:r>
            <a:endParaRPr lang="en-US" altLang="zh-CN" sz="2000" dirty="0">
              <a:solidFill>
                <a:prstClr val="black"/>
              </a:solidFill>
              <a:latin typeface="黑体" panose="02010609060101010101" pitchFamily="49" charset="-122"/>
              <a:ea typeface="黑体" panose="02010609060101010101" pitchFamily="49" charset="-122"/>
            </a:endParaRPr>
          </a:p>
          <a:p>
            <a:pPr lvl="0">
              <a:lnSpc>
                <a:spcPct val="150000"/>
              </a:lnSpc>
              <a:spcBef>
                <a:spcPts val="600"/>
              </a:spcBef>
              <a:spcAft>
                <a:spcPts val="600"/>
              </a:spcAft>
              <a:defRPr/>
            </a:pPr>
            <a:r>
              <a:rPr lang="en-US" altLang="zh-CN" sz="2000" b="1" dirty="0">
                <a:solidFill>
                  <a:schemeClr val="accent1">
                    <a:lumMod val="75000"/>
                  </a:schemeClr>
                </a:solidFill>
                <a:latin typeface="黑体" panose="02010609060101010101" pitchFamily="49" charset="-122"/>
                <a:ea typeface="黑体" panose="02010609060101010101" pitchFamily="49" charset="-122"/>
              </a:rPr>
              <a:t>border-width:</a:t>
            </a:r>
            <a:r>
              <a:rPr lang="zh-CN" altLang="en-US" sz="2000" b="1" dirty="0">
                <a:solidFill>
                  <a:schemeClr val="accent1">
                    <a:lumMod val="75000"/>
                  </a:schemeClr>
                </a:solidFill>
                <a:latin typeface="黑体" panose="02010609060101010101" pitchFamily="49" charset="-122"/>
                <a:ea typeface="黑体" panose="02010609060101010101" pitchFamily="49" charset="-122"/>
              </a:rPr>
              <a:t>上边框宽度 </a:t>
            </a:r>
            <a:r>
              <a:rPr lang="en-US" altLang="zh-CN" sz="2000" b="1" dirty="0">
                <a:solidFill>
                  <a:schemeClr val="accent1">
                    <a:lumMod val="75000"/>
                  </a:schemeClr>
                </a:solidFill>
                <a:latin typeface="黑体" panose="02010609060101010101" pitchFamily="49" charset="-122"/>
                <a:ea typeface="黑体" panose="02010609060101010101" pitchFamily="49" charset="-122"/>
              </a:rPr>
              <a:t>[</a:t>
            </a:r>
            <a:r>
              <a:rPr lang="zh-CN" altLang="en-US" sz="2000" b="1" dirty="0">
                <a:solidFill>
                  <a:schemeClr val="accent1">
                    <a:lumMod val="75000"/>
                  </a:schemeClr>
                </a:solidFill>
                <a:latin typeface="黑体" panose="02010609060101010101" pitchFamily="49" charset="-122"/>
                <a:ea typeface="黑体" panose="02010609060101010101" pitchFamily="49" charset="-122"/>
              </a:rPr>
              <a:t>右边框宽度 下边框宽度 左边框宽度</a:t>
            </a:r>
            <a:r>
              <a:rPr lang="en-US" altLang="zh-CN" sz="2000" b="1" dirty="0">
                <a:solidFill>
                  <a:schemeClr val="accent1">
                    <a:lumMod val="75000"/>
                  </a:schemeClr>
                </a:solidFill>
                <a:latin typeface="黑体" panose="02010609060101010101" pitchFamily="49" charset="-122"/>
                <a:ea typeface="黑体" panose="02010609060101010101" pitchFamily="49" charset="-122"/>
              </a:rPr>
              <a:t>]</a:t>
            </a:r>
          </a:p>
          <a:p>
            <a:pPr marL="800100" lvl="1" indent="-342900">
              <a:lnSpc>
                <a:spcPct val="150000"/>
              </a:lnSpc>
              <a:spcBef>
                <a:spcPts val="600"/>
              </a:spcBef>
              <a:spcAft>
                <a:spcPts val="600"/>
              </a:spcAft>
              <a:buFont typeface="Wingdings" panose="05000000000000000000" pitchFamily="2" charset="2"/>
              <a:buChar char="n"/>
              <a:defRPr/>
            </a:pPr>
            <a:r>
              <a:rPr lang="en-US" altLang="zh-CN" sz="2000" dirty="0">
                <a:solidFill>
                  <a:prstClr val="black"/>
                </a:solidFill>
                <a:latin typeface="黑体" panose="02010609060101010101" pitchFamily="49" charset="-122"/>
                <a:ea typeface="黑体" panose="02010609060101010101" pitchFamily="49" charset="-122"/>
              </a:rPr>
              <a:t>thin</a:t>
            </a:r>
            <a:r>
              <a:rPr lang="zh-CN" altLang="en-US" sz="2000" dirty="0">
                <a:solidFill>
                  <a:prstClr val="black"/>
                </a:solidFill>
                <a:latin typeface="黑体" panose="02010609060101010101" pitchFamily="49" charset="-122"/>
                <a:ea typeface="黑体" panose="02010609060101010101" pitchFamily="49" charset="-122"/>
              </a:rPr>
              <a:t>（细线）</a:t>
            </a:r>
            <a:endParaRPr lang="en-US" altLang="zh-CN" sz="2000" dirty="0">
              <a:solidFill>
                <a:prstClr val="black"/>
              </a:solidFill>
              <a:latin typeface="黑体" panose="02010609060101010101" pitchFamily="49" charset="-122"/>
              <a:ea typeface="黑体" panose="02010609060101010101" pitchFamily="49" charset="-122"/>
            </a:endParaRPr>
          </a:p>
          <a:p>
            <a:pPr marL="800100" lvl="1" indent="-342900">
              <a:lnSpc>
                <a:spcPct val="150000"/>
              </a:lnSpc>
              <a:spcBef>
                <a:spcPts val="600"/>
              </a:spcBef>
              <a:spcAft>
                <a:spcPts val="600"/>
              </a:spcAft>
              <a:buFont typeface="Wingdings" panose="05000000000000000000" pitchFamily="2" charset="2"/>
              <a:buChar char="n"/>
              <a:defRPr/>
            </a:pPr>
            <a:r>
              <a:rPr lang="en-US" altLang="zh-CN" sz="2000" dirty="0">
                <a:solidFill>
                  <a:prstClr val="black"/>
                </a:solidFill>
                <a:latin typeface="黑体" panose="02010609060101010101" pitchFamily="49" charset="-122"/>
                <a:ea typeface="黑体" panose="02010609060101010101" pitchFamily="49" charset="-122"/>
              </a:rPr>
              <a:t>medium</a:t>
            </a:r>
            <a:r>
              <a:rPr lang="zh-CN" altLang="en-US" sz="2000" dirty="0">
                <a:solidFill>
                  <a:prstClr val="black"/>
                </a:solidFill>
                <a:latin typeface="黑体" panose="02010609060101010101" pitchFamily="49" charset="-122"/>
                <a:ea typeface="黑体" panose="02010609060101010101" pitchFamily="49" charset="-122"/>
              </a:rPr>
              <a:t>（中等粗细）</a:t>
            </a:r>
            <a:endParaRPr lang="en-US" altLang="zh-CN" sz="2000" dirty="0">
              <a:solidFill>
                <a:prstClr val="black"/>
              </a:solidFill>
              <a:latin typeface="黑体" panose="02010609060101010101" pitchFamily="49" charset="-122"/>
              <a:ea typeface="黑体" panose="02010609060101010101" pitchFamily="49" charset="-122"/>
            </a:endParaRPr>
          </a:p>
          <a:p>
            <a:pPr marL="800100" lvl="1" indent="-342900">
              <a:lnSpc>
                <a:spcPct val="150000"/>
              </a:lnSpc>
              <a:spcBef>
                <a:spcPts val="600"/>
              </a:spcBef>
              <a:spcAft>
                <a:spcPts val="600"/>
              </a:spcAft>
              <a:buFont typeface="Wingdings" panose="05000000000000000000" pitchFamily="2" charset="2"/>
              <a:buChar char="n"/>
              <a:defRPr/>
            </a:pPr>
            <a:r>
              <a:rPr lang="en-US" altLang="zh-CN" sz="2000" dirty="0">
                <a:solidFill>
                  <a:prstClr val="black"/>
                </a:solidFill>
                <a:latin typeface="黑体" panose="02010609060101010101" pitchFamily="49" charset="-122"/>
                <a:ea typeface="黑体" panose="02010609060101010101" pitchFamily="49" charset="-122"/>
              </a:rPr>
              <a:t>thick</a:t>
            </a:r>
            <a:r>
              <a:rPr lang="zh-CN" altLang="en-US" sz="2000" dirty="0">
                <a:solidFill>
                  <a:prstClr val="black"/>
                </a:solidFill>
                <a:latin typeface="黑体" panose="02010609060101010101" pitchFamily="49" charset="-122"/>
                <a:ea typeface="黑体" panose="02010609060101010101" pitchFamily="49" charset="-122"/>
              </a:rPr>
              <a:t>（粗线）</a:t>
            </a:r>
            <a:endParaRPr lang="en-US" altLang="zh-CN" sz="2000" dirty="0">
              <a:solidFill>
                <a:prstClr val="black"/>
              </a:solidFill>
              <a:latin typeface="黑体" panose="02010609060101010101" pitchFamily="49" charset="-122"/>
              <a:ea typeface="黑体" panose="02010609060101010101" pitchFamily="49" charset="-122"/>
            </a:endParaRPr>
          </a:p>
          <a:p>
            <a:pPr marL="800100" lvl="1" indent="-342900">
              <a:lnSpc>
                <a:spcPct val="150000"/>
              </a:lnSpc>
              <a:spcBef>
                <a:spcPts val="600"/>
              </a:spcBef>
              <a:spcAft>
                <a:spcPts val="600"/>
              </a:spcAft>
              <a:buFont typeface="Wingdings" panose="05000000000000000000" pitchFamily="2" charset="2"/>
              <a:buChar char="n"/>
              <a:defRPr/>
            </a:pPr>
            <a:r>
              <a:rPr lang="zh-CN" altLang="en-US" sz="2000" dirty="0">
                <a:solidFill>
                  <a:prstClr val="black"/>
                </a:solidFill>
                <a:latin typeface="黑体" panose="02010609060101010101" pitchFamily="49" charset="-122"/>
                <a:ea typeface="黑体" panose="02010609060101010101" pitchFamily="49" charset="-122"/>
              </a:rPr>
              <a:t>具体的数值（单位为</a:t>
            </a:r>
            <a:r>
              <a:rPr lang="en-US" altLang="zh-CN" sz="2000" dirty="0">
                <a:solidFill>
                  <a:prstClr val="black"/>
                </a:solidFill>
                <a:latin typeface="黑体" panose="02010609060101010101" pitchFamily="49" charset="-122"/>
                <a:ea typeface="黑体" panose="02010609060101010101" pitchFamily="49" charset="-122"/>
              </a:rPr>
              <a:t>px</a:t>
            </a:r>
            <a:r>
              <a:rPr lang="zh-CN" altLang="en-US" sz="2000" dirty="0">
                <a:solidFill>
                  <a:prstClr val="black"/>
                </a:solidFill>
                <a:latin typeface="黑体" panose="02010609060101010101" pitchFamily="49" charset="-122"/>
                <a:ea typeface="黑体" panose="02010609060101010101" pitchFamily="49" charset="-122"/>
              </a:rPr>
              <a:t>）</a:t>
            </a:r>
            <a:endParaRPr lang="en-US" altLang="zh-CN" sz="2000" dirty="0">
              <a:solidFill>
                <a:prstClr val="black"/>
              </a:solidFill>
              <a:latin typeface="黑体" panose="02010609060101010101" pitchFamily="49" charset="-122"/>
              <a:ea typeface="黑体" panose="02010609060101010101" pitchFamily="49" charset="-122"/>
            </a:endParaRPr>
          </a:p>
          <a:p>
            <a:pPr lvl="0">
              <a:lnSpc>
                <a:spcPct val="150000"/>
              </a:lnSpc>
              <a:spcBef>
                <a:spcPts val="600"/>
              </a:spcBef>
              <a:spcAft>
                <a:spcPts val="600"/>
              </a:spcAft>
              <a:defRPr/>
            </a:pPr>
            <a:endParaRPr kumimoji="0" lang="en-US" altLang="zh-CN" sz="2000" b="0" i="0" u="none" strike="noStrike" kern="1200" cap="none" spc="0" normalizeH="0" baseline="0" noProof="0" dirty="0">
              <a:ln>
                <a:noFill/>
              </a:ln>
              <a:solidFill>
                <a:prstClr val="black"/>
              </a:solidFill>
              <a:uLnTx/>
              <a:uFillTx/>
              <a:latin typeface="黑体" panose="02010609060101010101" pitchFamily="49" charset="-122"/>
              <a:ea typeface="黑体" panose="02010609060101010101" pitchFamily="49" charset="-122"/>
            </a:endParaRPr>
          </a:p>
        </p:txBody>
      </p:sp>
      <p:cxnSp>
        <p:nvCxnSpPr>
          <p:cNvPr id="22" name="直接连接符 21">
            <a:extLst>
              <a:ext uri="{FF2B5EF4-FFF2-40B4-BE49-F238E27FC236}">
                <a16:creationId xmlns:a16="http://schemas.microsoft.com/office/drawing/2014/main" id="{EF47BB7E-6D89-4ED0-BA88-753CD2ED8B95}"/>
              </a:ext>
            </a:extLst>
          </p:cNvPr>
          <p:cNvCxnSpPr/>
          <p:nvPr/>
        </p:nvCxnSpPr>
        <p:spPr>
          <a:xfrm>
            <a:off x="0" y="584200"/>
            <a:ext cx="6096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C4A9B34D-D2DF-4A3C-AF99-343A086E2D5C}"/>
              </a:ext>
            </a:extLst>
          </p:cNvPr>
          <p:cNvCxnSpPr>
            <a:cxnSpLocks/>
          </p:cNvCxnSpPr>
          <p:nvPr/>
        </p:nvCxnSpPr>
        <p:spPr>
          <a:xfrm flipV="1">
            <a:off x="2589171" y="951101"/>
            <a:ext cx="8986434" cy="13656"/>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5" name="文本占位符 5">
            <a:extLst>
              <a:ext uri="{FF2B5EF4-FFF2-40B4-BE49-F238E27FC236}">
                <a16:creationId xmlns:a16="http://schemas.microsoft.com/office/drawing/2014/main" id="{B310AC14-4BF9-4F78-A8A0-BD7DF26F7054}"/>
              </a:ext>
            </a:extLst>
          </p:cNvPr>
          <p:cNvSpPr txBox="1">
            <a:spLocks/>
          </p:cNvSpPr>
          <p:nvPr/>
        </p:nvSpPr>
        <p:spPr>
          <a:xfrm>
            <a:off x="594426" y="898438"/>
            <a:ext cx="1985219" cy="123111"/>
          </a:xfrm>
          <a:prstGeom prst="rect">
            <a:avLst/>
          </a:prstGeom>
        </p:spPr>
        <p:txBody>
          <a:bodyPr vert="horz" wrap="square" lIns="0" tIns="0" rIns="0" bIns="0" anchor="t" anchorCtr="0">
            <a:spAutoFit/>
          </a:bodyPr>
          <a:lstStyle>
            <a:defPPr>
              <a:defRPr lang="zh-CN"/>
            </a:defPPr>
            <a:lvl1pPr indent="0" algn="dist" fontAlgn="auto">
              <a:lnSpc>
                <a:spcPct val="100000"/>
              </a:lnSpc>
              <a:spcBef>
                <a:spcPts val="0"/>
              </a:spcBef>
              <a:spcAft>
                <a:spcPts val="0"/>
              </a:spcAft>
              <a:buFont typeface="Arial" panose="020B0604020202020204" pitchFamily="34" charset="0"/>
              <a:buNone/>
              <a:defRPr sz="800" spc="100" baseline="0">
                <a:solidFill>
                  <a:schemeClr val="bg1">
                    <a:lumMod val="65000"/>
                  </a:schemeClr>
                </a:solidFill>
                <a:latin typeface="黑体" panose="02010609060101010101" pitchFamily="49" charset="-122"/>
                <a:ea typeface="黑体" panose="02010609060101010101" pitchFamily="49" charset="-122"/>
              </a:defRPr>
            </a:lvl1pPr>
            <a:lvl2pPr indent="-228600">
              <a:lnSpc>
                <a:spcPct val="90000"/>
              </a:lnSpc>
              <a:spcBef>
                <a:spcPts val="500"/>
              </a:spcBef>
              <a:buFont typeface="Arial" panose="020B0604020202020204" pitchFamily="34" charset="0"/>
              <a:buNone/>
              <a:defRPr sz="2400"/>
            </a:lvl2pPr>
            <a:lvl3pPr indent="-228600">
              <a:lnSpc>
                <a:spcPct val="90000"/>
              </a:lnSpc>
              <a:spcBef>
                <a:spcPts val="500"/>
              </a:spcBef>
              <a:buFont typeface="Arial" panose="020B0604020202020204" pitchFamily="34" charset="0"/>
              <a:buNone/>
              <a:defRPr sz="2000"/>
            </a:lvl3pPr>
            <a:lvl4pPr indent="-228600">
              <a:lnSpc>
                <a:spcPct val="90000"/>
              </a:lnSpc>
              <a:spcBef>
                <a:spcPts val="500"/>
              </a:spcBef>
              <a:buFont typeface="Arial" panose="020B0604020202020204" pitchFamily="34" charset="0"/>
              <a:buNone/>
            </a:lvl4pPr>
            <a:lvl5pPr indent="-228600">
              <a:lnSpc>
                <a:spcPct val="90000"/>
              </a:lnSpc>
              <a:spcBef>
                <a:spcPts val="500"/>
              </a:spcBef>
              <a:buFont typeface="Arial" panose="020B0604020202020204" pitchFamily="34" charset="0"/>
              <a:buNone/>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altLang="zh-CN" dirty="0"/>
              <a:t>HTML5+CSS3 Web</a:t>
            </a:r>
            <a:r>
              <a:rPr lang="zh-CN" altLang="en-US" dirty="0"/>
              <a:t>前端开发与实例教程 </a:t>
            </a:r>
          </a:p>
        </p:txBody>
      </p:sp>
      <p:sp>
        <p:nvSpPr>
          <p:cNvPr id="11" name="矩形: 圆角 10">
            <a:extLst>
              <a:ext uri="{FF2B5EF4-FFF2-40B4-BE49-F238E27FC236}">
                <a16:creationId xmlns:a16="http://schemas.microsoft.com/office/drawing/2014/main" id="{569CCF65-081D-47D8-BA1D-70A8FD9E06FD}"/>
              </a:ext>
            </a:extLst>
          </p:cNvPr>
          <p:cNvSpPr/>
          <p:nvPr/>
        </p:nvSpPr>
        <p:spPr>
          <a:xfrm>
            <a:off x="708025" y="1407160"/>
            <a:ext cx="1704975" cy="489600"/>
          </a:xfrm>
          <a:prstGeom prst="roundRect">
            <a:avLst>
              <a:gd name="adj" fmla="val 50000"/>
            </a:avLst>
          </a:prstGeom>
          <a:gradFill>
            <a:gsLst>
              <a:gs pos="7000">
                <a:schemeClr val="accent2">
                  <a:lumMod val="60000"/>
                  <a:lumOff val="40000"/>
                </a:schemeClr>
              </a:gs>
              <a:gs pos="86000">
                <a:schemeClr val="accent1"/>
              </a:gs>
            </a:gsLst>
            <a:path path="circle">
              <a:fillToRect r="100000" b="100000"/>
            </a:path>
          </a:gradFill>
          <a:ln>
            <a:noFill/>
          </a:ln>
          <a:effectLst>
            <a:outerShdw blurRad="381000" dist="215900" dir="4200000" algn="t" rotWithShape="0">
              <a:schemeClr val="accent1">
                <a:alpha val="17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kumimoji="0" lang="zh-CN" altLang="en-US" sz="18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rPr>
              <a:t>边框</a:t>
            </a:r>
          </a:p>
        </p:txBody>
      </p:sp>
      <p:sp>
        <p:nvSpPr>
          <p:cNvPr id="13" name="椭圆 12">
            <a:extLst>
              <a:ext uri="{FF2B5EF4-FFF2-40B4-BE49-F238E27FC236}">
                <a16:creationId xmlns:a16="http://schemas.microsoft.com/office/drawing/2014/main" id="{DC26118F-5704-4BEB-B07E-2E995CDE97EA}"/>
              </a:ext>
            </a:extLst>
          </p:cNvPr>
          <p:cNvSpPr>
            <a:spLocks/>
          </p:cNvSpPr>
          <p:nvPr/>
        </p:nvSpPr>
        <p:spPr>
          <a:xfrm>
            <a:off x="607270" y="398365"/>
            <a:ext cx="468000" cy="468000"/>
          </a:xfrm>
          <a:prstGeom prst="ellipse">
            <a:avLst/>
          </a:prstGeom>
          <a:gradFill>
            <a:gsLst>
              <a:gs pos="7000">
                <a:schemeClr val="accent2">
                  <a:lumMod val="60000"/>
                  <a:lumOff val="40000"/>
                </a:schemeClr>
              </a:gs>
              <a:gs pos="86000">
                <a:schemeClr val="accent1"/>
              </a:gs>
            </a:gsLst>
            <a:path path="circle">
              <a:fillToRect r="100000" b="100000"/>
            </a:path>
          </a:gradFill>
        </p:spPr>
        <p:txBody>
          <a:bodyPr rot="0" spcFirstLastPara="0" vertOverflow="overflow" horzOverflow="overflow" vert="horz" wrap="square" lIns="72000" tIns="0" rIns="91440" bIns="45720" numCol="1" spcCol="0" rtlCol="0" fromWordArt="0" anchor="ctr" anchorCtr="0" forceAA="0" compatLnSpc="1">
            <a:prstTxWarp prst="textNoShape">
              <a:avLst/>
            </a:prstTxWarp>
            <a:noAutofit/>
          </a:bodyPr>
          <a:lstStyle/>
          <a:p>
            <a:pPr algn="ctr"/>
            <a:r>
              <a:rPr lang="en-US" altLang="zh-CN" sz="2400" b="1" dirty="0">
                <a:solidFill>
                  <a:prstClr val="white"/>
                </a:solidFill>
                <a:latin typeface="黑体" panose="02010609060101010101" pitchFamily="49" charset="-122"/>
                <a:ea typeface="黑体" panose="02010609060101010101" pitchFamily="49" charset="-122"/>
              </a:rPr>
              <a:t>2</a:t>
            </a:r>
            <a:endParaRPr lang="zh-CN" altLang="en-US" sz="2400" b="1" dirty="0">
              <a:solidFill>
                <a:prstClr val="white"/>
              </a:solidFill>
              <a:latin typeface="黑体" panose="02010609060101010101" pitchFamily="49" charset="-122"/>
              <a:ea typeface="黑体" panose="02010609060101010101" pitchFamily="49" charset="-122"/>
            </a:endParaRPr>
          </a:p>
        </p:txBody>
      </p:sp>
      <p:sp>
        <p:nvSpPr>
          <p:cNvPr id="4" name="灯片编号占位符 3">
            <a:extLst>
              <a:ext uri="{FF2B5EF4-FFF2-40B4-BE49-F238E27FC236}">
                <a16:creationId xmlns:a16="http://schemas.microsoft.com/office/drawing/2014/main" id="{DE7FB5F7-6AF0-46E3-94C8-F5CB810875C7}"/>
              </a:ext>
            </a:extLst>
          </p:cNvPr>
          <p:cNvSpPr>
            <a:spLocks noGrp="1"/>
          </p:cNvSpPr>
          <p:nvPr>
            <p:ph type="sldNum" sz="quarter" idx="12"/>
          </p:nvPr>
        </p:nvSpPr>
        <p:spPr/>
        <p:txBody>
          <a:bodyPr/>
          <a:lstStyle/>
          <a:p>
            <a:fld id="{7711B76C-8D5D-454B-B46C-239CFA30E467}" type="slidenum">
              <a:rPr lang="zh-CN" altLang="en-US" smtClean="0"/>
              <a:t>16</a:t>
            </a:fld>
            <a:endParaRPr lang="zh-CN" altLang="en-US"/>
          </a:p>
        </p:txBody>
      </p:sp>
    </p:spTree>
    <p:extLst>
      <p:ext uri="{BB962C8B-B14F-4D97-AF65-F5344CB8AC3E}">
        <p14:creationId xmlns:p14="http://schemas.microsoft.com/office/powerpoint/2010/main" val="38609760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flip="none" rotWithShape="1">
          <a:gsLst>
            <a:gs pos="12000">
              <a:schemeClr val="bg1"/>
            </a:gs>
            <a:gs pos="100000">
              <a:schemeClr val="bg1">
                <a:lumMod val="95000"/>
              </a:schemeClr>
            </a:gs>
          </a:gsLst>
          <a:lin ang="0" scaled="1"/>
          <a:tileRect/>
        </a:gradFill>
        <a:effectLst/>
      </p:bgPr>
    </p:bg>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82480090-D896-4F67-A1DB-9C761684F11B}"/>
              </a:ext>
            </a:extLst>
          </p:cNvPr>
          <p:cNvSpPr txBox="1"/>
          <p:nvPr/>
        </p:nvSpPr>
        <p:spPr>
          <a:xfrm>
            <a:off x="1224782" y="333766"/>
            <a:ext cx="8611601" cy="55399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0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盒子模型相关属性</a:t>
            </a:r>
          </a:p>
        </p:txBody>
      </p:sp>
      <p:sp>
        <p:nvSpPr>
          <p:cNvPr id="6" name="文本框 5">
            <a:extLst>
              <a:ext uri="{FF2B5EF4-FFF2-40B4-BE49-F238E27FC236}">
                <a16:creationId xmlns:a16="http://schemas.microsoft.com/office/drawing/2014/main" id="{6C91CFEE-C723-4981-9EAE-B466490AC75D}"/>
              </a:ext>
            </a:extLst>
          </p:cNvPr>
          <p:cNvSpPr txBox="1"/>
          <p:nvPr/>
        </p:nvSpPr>
        <p:spPr>
          <a:xfrm>
            <a:off x="607270" y="2061985"/>
            <a:ext cx="11076729" cy="553998"/>
          </a:xfrm>
          <a:prstGeom prst="rect">
            <a:avLst/>
          </a:prstGeom>
          <a:noFill/>
        </p:spPr>
        <p:txBody>
          <a:bodyPr wrap="square" rtlCol="0">
            <a:spAutoFit/>
          </a:bodyPr>
          <a:lstStyle/>
          <a:p>
            <a:pPr lvl="0">
              <a:lnSpc>
                <a:spcPct val="150000"/>
              </a:lnSpc>
              <a:spcBef>
                <a:spcPts val="600"/>
              </a:spcBef>
              <a:spcAft>
                <a:spcPts val="600"/>
              </a:spcAft>
              <a:defRPr/>
            </a:pPr>
            <a:r>
              <a:rPr lang="zh-CN" altLang="en-US" sz="2000" dirty="0">
                <a:solidFill>
                  <a:prstClr val="black"/>
                </a:solidFill>
                <a:latin typeface="黑体" panose="02010609060101010101" pitchFamily="49" charset="-122"/>
                <a:ea typeface="黑体" panose="02010609060101010101" pitchFamily="49" charset="-122"/>
              </a:rPr>
              <a:t>边框宽度</a:t>
            </a:r>
            <a:endParaRPr kumimoji="0" lang="en-US" altLang="zh-CN" sz="2000" b="0" i="0" u="none" strike="noStrike" kern="1200" cap="none" spc="0" normalizeH="0" baseline="0" noProof="0" dirty="0">
              <a:ln>
                <a:noFill/>
              </a:ln>
              <a:solidFill>
                <a:prstClr val="black"/>
              </a:solidFill>
              <a:uLnTx/>
              <a:uFillTx/>
              <a:latin typeface="黑体" panose="02010609060101010101" pitchFamily="49" charset="-122"/>
              <a:ea typeface="黑体" panose="02010609060101010101" pitchFamily="49" charset="-122"/>
            </a:endParaRPr>
          </a:p>
        </p:txBody>
      </p:sp>
      <p:cxnSp>
        <p:nvCxnSpPr>
          <p:cNvPr id="22" name="直接连接符 21">
            <a:extLst>
              <a:ext uri="{FF2B5EF4-FFF2-40B4-BE49-F238E27FC236}">
                <a16:creationId xmlns:a16="http://schemas.microsoft.com/office/drawing/2014/main" id="{EF47BB7E-6D89-4ED0-BA88-753CD2ED8B95}"/>
              </a:ext>
            </a:extLst>
          </p:cNvPr>
          <p:cNvCxnSpPr/>
          <p:nvPr/>
        </p:nvCxnSpPr>
        <p:spPr>
          <a:xfrm>
            <a:off x="0" y="584200"/>
            <a:ext cx="6096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C4A9B34D-D2DF-4A3C-AF99-343A086E2D5C}"/>
              </a:ext>
            </a:extLst>
          </p:cNvPr>
          <p:cNvCxnSpPr>
            <a:cxnSpLocks/>
          </p:cNvCxnSpPr>
          <p:nvPr/>
        </p:nvCxnSpPr>
        <p:spPr>
          <a:xfrm flipV="1">
            <a:off x="2589171" y="951101"/>
            <a:ext cx="8986434" cy="13656"/>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5" name="文本占位符 5">
            <a:extLst>
              <a:ext uri="{FF2B5EF4-FFF2-40B4-BE49-F238E27FC236}">
                <a16:creationId xmlns:a16="http://schemas.microsoft.com/office/drawing/2014/main" id="{B310AC14-4BF9-4F78-A8A0-BD7DF26F7054}"/>
              </a:ext>
            </a:extLst>
          </p:cNvPr>
          <p:cNvSpPr txBox="1">
            <a:spLocks/>
          </p:cNvSpPr>
          <p:nvPr/>
        </p:nvSpPr>
        <p:spPr>
          <a:xfrm>
            <a:off x="594426" y="898438"/>
            <a:ext cx="1985219" cy="123111"/>
          </a:xfrm>
          <a:prstGeom prst="rect">
            <a:avLst/>
          </a:prstGeom>
        </p:spPr>
        <p:txBody>
          <a:bodyPr vert="horz" wrap="square" lIns="0" tIns="0" rIns="0" bIns="0" anchor="t" anchorCtr="0">
            <a:spAutoFit/>
          </a:bodyPr>
          <a:lstStyle>
            <a:defPPr>
              <a:defRPr lang="zh-CN"/>
            </a:defPPr>
            <a:lvl1pPr indent="0" algn="dist" fontAlgn="auto">
              <a:lnSpc>
                <a:spcPct val="100000"/>
              </a:lnSpc>
              <a:spcBef>
                <a:spcPts val="0"/>
              </a:spcBef>
              <a:spcAft>
                <a:spcPts val="0"/>
              </a:spcAft>
              <a:buFont typeface="Arial" panose="020B0604020202020204" pitchFamily="34" charset="0"/>
              <a:buNone/>
              <a:defRPr sz="800" spc="100" baseline="0">
                <a:solidFill>
                  <a:schemeClr val="bg1">
                    <a:lumMod val="65000"/>
                  </a:schemeClr>
                </a:solidFill>
                <a:latin typeface="黑体" panose="02010609060101010101" pitchFamily="49" charset="-122"/>
                <a:ea typeface="黑体" panose="02010609060101010101" pitchFamily="49" charset="-122"/>
              </a:defRPr>
            </a:lvl1pPr>
            <a:lvl2pPr indent="-228600">
              <a:lnSpc>
                <a:spcPct val="90000"/>
              </a:lnSpc>
              <a:spcBef>
                <a:spcPts val="500"/>
              </a:spcBef>
              <a:buFont typeface="Arial" panose="020B0604020202020204" pitchFamily="34" charset="0"/>
              <a:buNone/>
              <a:defRPr sz="2400"/>
            </a:lvl2pPr>
            <a:lvl3pPr indent="-228600">
              <a:lnSpc>
                <a:spcPct val="90000"/>
              </a:lnSpc>
              <a:spcBef>
                <a:spcPts val="500"/>
              </a:spcBef>
              <a:buFont typeface="Arial" panose="020B0604020202020204" pitchFamily="34" charset="0"/>
              <a:buNone/>
              <a:defRPr sz="2000"/>
            </a:lvl3pPr>
            <a:lvl4pPr indent="-228600">
              <a:lnSpc>
                <a:spcPct val="90000"/>
              </a:lnSpc>
              <a:spcBef>
                <a:spcPts val="500"/>
              </a:spcBef>
              <a:buFont typeface="Arial" panose="020B0604020202020204" pitchFamily="34" charset="0"/>
              <a:buNone/>
            </a:lvl4pPr>
            <a:lvl5pPr indent="-228600">
              <a:lnSpc>
                <a:spcPct val="90000"/>
              </a:lnSpc>
              <a:spcBef>
                <a:spcPts val="500"/>
              </a:spcBef>
              <a:buFont typeface="Arial" panose="020B0604020202020204" pitchFamily="34" charset="0"/>
              <a:buNone/>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altLang="zh-CN" dirty="0"/>
              <a:t>HTML5+CSS3 Web</a:t>
            </a:r>
            <a:r>
              <a:rPr lang="zh-CN" altLang="en-US" dirty="0"/>
              <a:t>前端开发与实例教程 </a:t>
            </a:r>
          </a:p>
        </p:txBody>
      </p:sp>
      <p:pic>
        <p:nvPicPr>
          <p:cNvPr id="11" name="图片 10">
            <a:extLst>
              <a:ext uri="{FF2B5EF4-FFF2-40B4-BE49-F238E27FC236}">
                <a16:creationId xmlns:a16="http://schemas.microsoft.com/office/drawing/2014/main" id="{10987F8E-B388-46AF-BD6E-E62EAC67C33B}"/>
              </a:ext>
            </a:extLst>
          </p:cNvPr>
          <p:cNvPicPr/>
          <p:nvPr/>
        </p:nvPicPr>
        <p:blipFill>
          <a:blip r:embed="rId2"/>
          <a:stretch>
            <a:fillRect/>
          </a:stretch>
        </p:blipFill>
        <p:spPr>
          <a:xfrm>
            <a:off x="2589169" y="2747541"/>
            <a:ext cx="6847437" cy="3776693"/>
          </a:xfrm>
          <a:prstGeom prst="rect">
            <a:avLst/>
          </a:prstGeom>
          <a:ln>
            <a:solidFill>
              <a:schemeClr val="accent1">
                <a:shade val="50000"/>
              </a:schemeClr>
            </a:solidFill>
          </a:ln>
        </p:spPr>
      </p:pic>
      <p:sp>
        <p:nvSpPr>
          <p:cNvPr id="13" name="矩形: 圆角 12">
            <a:extLst>
              <a:ext uri="{FF2B5EF4-FFF2-40B4-BE49-F238E27FC236}">
                <a16:creationId xmlns:a16="http://schemas.microsoft.com/office/drawing/2014/main" id="{FE7813EB-9D77-4828-9819-D386F1B97906}"/>
              </a:ext>
            </a:extLst>
          </p:cNvPr>
          <p:cNvSpPr/>
          <p:nvPr/>
        </p:nvSpPr>
        <p:spPr>
          <a:xfrm>
            <a:off x="695324" y="1452057"/>
            <a:ext cx="1704975" cy="489600"/>
          </a:xfrm>
          <a:prstGeom prst="roundRect">
            <a:avLst>
              <a:gd name="adj" fmla="val 50000"/>
            </a:avLst>
          </a:prstGeom>
          <a:gradFill>
            <a:gsLst>
              <a:gs pos="7000">
                <a:schemeClr val="accent2">
                  <a:lumMod val="60000"/>
                  <a:lumOff val="40000"/>
                </a:schemeClr>
              </a:gs>
              <a:gs pos="86000">
                <a:schemeClr val="accent1"/>
              </a:gs>
            </a:gsLst>
            <a:path path="circle">
              <a:fillToRect r="100000" b="100000"/>
            </a:path>
          </a:gradFill>
          <a:ln>
            <a:noFill/>
          </a:ln>
          <a:effectLst>
            <a:outerShdw blurRad="381000" dist="215900" dir="4200000" algn="t" rotWithShape="0">
              <a:schemeClr val="accent1">
                <a:alpha val="17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kumimoji="0" lang="zh-CN" altLang="en-US" sz="18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rPr>
              <a:t>边框</a:t>
            </a:r>
          </a:p>
        </p:txBody>
      </p:sp>
      <p:sp>
        <p:nvSpPr>
          <p:cNvPr id="14" name="椭圆 13">
            <a:extLst>
              <a:ext uri="{FF2B5EF4-FFF2-40B4-BE49-F238E27FC236}">
                <a16:creationId xmlns:a16="http://schemas.microsoft.com/office/drawing/2014/main" id="{784A1D16-A4B3-4669-AB78-82429E632D38}"/>
              </a:ext>
            </a:extLst>
          </p:cNvPr>
          <p:cNvSpPr>
            <a:spLocks/>
          </p:cNvSpPr>
          <p:nvPr/>
        </p:nvSpPr>
        <p:spPr>
          <a:xfrm>
            <a:off x="607270" y="398365"/>
            <a:ext cx="468000" cy="468000"/>
          </a:xfrm>
          <a:prstGeom prst="ellipse">
            <a:avLst/>
          </a:prstGeom>
          <a:gradFill>
            <a:gsLst>
              <a:gs pos="7000">
                <a:schemeClr val="accent2">
                  <a:lumMod val="60000"/>
                  <a:lumOff val="40000"/>
                </a:schemeClr>
              </a:gs>
              <a:gs pos="86000">
                <a:schemeClr val="accent1"/>
              </a:gs>
            </a:gsLst>
            <a:path path="circle">
              <a:fillToRect r="100000" b="100000"/>
            </a:path>
          </a:gradFill>
        </p:spPr>
        <p:txBody>
          <a:bodyPr rot="0" spcFirstLastPara="0" vertOverflow="overflow" horzOverflow="overflow" vert="horz" wrap="square" lIns="72000" tIns="0" rIns="91440" bIns="45720" numCol="1" spcCol="0" rtlCol="0" fromWordArt="0" anchor="ctr" anchorCtr="0" forceAA="0" compatLnSpc="1">
            <a:prstTxWarp prst="textNoShape">
              <a:avLst/>
            </a:prstTxWarp>
            <a:noAutofit/>
          </a:bodyPr>
          <a:lstStyle/>
          <a:p>
            <a:pPr algn="ctr"/>
            <a:r>
              <a:rPr lang="en-US" altLang="zh-CN" sz="2400" b="1" dirty="0">
                <a:solidFill>
                  <a:prstClr val="white"/>
                </a:solidFill>
                <a:latin typeface="黑体" panose="02010609060101010101" pitchFamily="49" charset="-122"/>
                <a:ea typeface="黑体" panose="02010609060101010101" pitchFamily="49" charset="-122"/>
              </a:rPr>
              <a:t>2</a:t>
            </a:r>
            <a:endParaRPr lang="zh-CN" altLang="en-US" sz="2400" b="1" dirty="0">
              <a:solidFill>
                <a:prstClr val="white"/>
              </a:solidFill>
              <a:latin typeface="黑体" panose="02010609060101010101" pitchFamily="49" charset="-122"/>
              <a:ea typeface="黑体" panose="02010609060101010101" pitchFamily="49" charset="-122"/>
            </a:endParaRPr>
          </a:p>
        </p:txBody>
      </p:sp>
      <p:sp>
        <p:nvSpPr>
          <p:cNvPr id="4" name="灯片编号占位符 3">
            <a:extLst>
              <a:ext uri="{FF2B5EF4-FFF2-40B4-BE49-F238E27FC236}">
                <a16:creationId xmlns:a16="http://schemas.microsoft.com/office/drawing/2014/main" id="{1B855F54-161A-4EE6-AD6E-E2C06FA4E689}"/>
              </a:ext>
            </a:extLst>
          </p:cNvPr>
          <p:cNvSpPr>
            <a:spLocks noGrp="1"/>
          </p:cNvSpPr>
          <p:nvPr>
            <p:ph type="sldNum" sz="quarter" idx="12"/>
          </p:nvPr>
        </p:nvSpPr>
        <p:spPr/>
        <p:txBody>
          <a:bodyPr/>
          <a:lstStyle/>
          <a:p>
            <a:fld id="{7711B76C-8D5D-454B-B46C-239CFA30E467}" type="slidenum">
              <a:rPr lang="zh-CN" altLang="en-US" smtClean="0"/>
              <a:t>17</a:t>
            </a:fld>
            <a:endParaRPr lang="zh-CN" altLang="en-US"/>
          </a:p>
        </p:txBody>
      </p:sp>
    </p:spTree>
    <p:extLst>
      <p:ext uri="{BB962C8B-B14F-4D97-AF65-F5344CB8AC3E}">
        <p14:creationId xmlns:p14="http://schemas.microsoft.com/office/powerpoint/2010/main" val="36617403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flip="none" rotWithShape="1">
          <a:gsLst>
            <a:gs pos="12000">
              <a:schemeClr val="bg1"/>
            </a:gs>
            <a:gs pos="100000">
              <a:schemeClr val="bg1">
                <a:lumMod val="95000"/>
              </a:schemeClr>
            </a:gs>
          </a:gsLst>
          <a:lin ang="0" scaled="1"/>
          <a:tileRect/>
        </a:gradFill>
        <a:effectLst/>
      </p:bgPr>
    </p:bg>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82480090-D896-4F67-A1DB-9C761684F11B}"/>
              </a:ext>
            </a:extLst>
          </p:cNvPr>
          <p:cNvSpPr txBox="1"/>
          <p:nvPr/>
        </p:nvSpPr>
        <p:spPr>
          <a:xfrm>
            <a:off x="1224782" y="333766"/>
            <a:ext cx="8611601" cy="55399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0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盒子模型相关属性</a:t>
            </a:r>
          </a:p>
        </p:txBody>
      </p:sp>
      <p:sp>
        <p:nvSpPr>
          <p:cNvPr id="6" name="文本框 5">
            <a:extLst>
              <a:ext uri="{FF2B5EF4-FFF2-40B4-BE49-F238E27FC236}">
                <a16:creationId xmlns:a16="http://schemas.microsoft.com/office/drawing/2014/main" id="{6C91CFEE-C723-4981-9EAE-B466490AC75D}"/>
              </a:ext>
            </a:extLst>
          </p:cNvPr>
          <p:cNvSpPr txBox="1"/>
          <p:nvPr/>
        </p:nvSpPr>
        <p:spPr>
          <a:xfrm>
            <a:off x="619971" y="2017088"/>
            <a:ext cx="11076729" cy="4636847"/>
          </a:xfrm>
          <a:prstGeom prst="rect">
            <a:avLst/>
          </a:prstGeom>
          <a:noFill/>
        </p:spPr>
        <p:txBody>
          <a:bodyPr wrap="square" rtlCol="0">
            <a:spAutoFit/>
          </a:bodyPr>
          <a:lstStyle/>
          <a:p>
            <a:pPr lvl="0">
              <a:lnSpc>
                <a:spcPct val="150000"/>
              </a:lnSpc>
              <a:spcBef>
                <a:spcPts val="600"/>
              </a:spcBef>
              <a:spcAft>
                <a:spcPts val="600"/>
              </a:spcAft>
              <a:defRPr/>
            </a:pPr>
            <a:r>
              <a:rPr lang="en-US" altLang="zh-CN" sz="2000" dirty="0">
                <a:solidFill>
                  <a:prstClr val="black"/>
                </a:solidFill>
                <a:latin typeface="黑体" panose="02010609060101010101" pitchFamily="49" charset="-122"/>
                <a:ea typeface="黑体" panose="02010609060101010101" pitchFamily="49" charset="-122"/>
              </a:rPr>
              <a:t>3.</a:t>
            </a:r>
            <a:r>
              <a:rPr lang="zh-CN" altLang="en-US" sz="2000" dirty="0">
                <a:solidFill>
                  <a:prstClr val="black"/>
                </a:solidFill>
                <a:latin typeface="黑体" panose="02010609060101010101" pitchFamily="49" charset="-122"/>
                <a:ea typeface="黑体" panose="02010609060101010101" pitchFamily="49" charset="-122"/>
              </a:rPr>
              <a:t>边框颜色</a:t>
            </a:r>
            <a:endParaRPr lang="en-US" altLang="zh-CN" sz="2000" dirty="0">
              <a:solidFill>
                <a:prstClr val="black"/>
              </a:solidFill>
              <a:latin typeface="黑体" panose="02010609060101010101" pitchFamily="49" charset="-122"/>
              <a:ea typeface="黑体" panose="02010609060101010101" pitchFamily="49" charset="-122"/>
            </a:endParaRPr>
          </a:p>
          <a:p>
            <a:pPr lvl="0">
              <a:lnSpc>
                <a:spcPct val="150000"/>
              </a:lnSpc>
              <a:spcBef>
                <a:spcPts val="600"/>
              </a:spcBef>
              <a:spcAft>
                <a:spcPts val="600"/>
              </a:spcAft>
              <a:defRPr/>
            </a:pPr>
            <a:r>
              <a:rPr lang="zh-CN" altLang="en-US" sz="2000" dirty="0">
                <a:solidFill>
                  <a:prstClr val="black"/>
                </a:solidFill>
                <a:latin typeface="黑体" panose="02010609060101010101" pitchFamily="49" charset="-122"/>
                <a:ea typeface="黑体" panose="02010609060101010101" pitchFamily="49" charset="-122"/>
              </a:rPr>
              <a:t>为边框选取合适的颜色可以让页面更加丰富多彩，可通过</a:t>
            </a:r>
            <a:r>
              <a:rPr lang="en-US" altLang="zh-CN" sz="2000" dirty="0">
                <a:solidFill>
                  <a:prstClr val="black"/>
                </a:solidFill>
                <a:latin typeface="黑体" panose="02010609060101010101" pitchFamily="49" charset="-122"/>
                <a:ea typeface="黑体" panose="02010609060101010101" pitchFamily="49" charset="-122"/>
              </a:rPr>
              <a:t>border-color</a:t>
            </a:r>
            <a:r>
              <a:rPr lang="zh-CN" altLang="en-US" sz="2000" dirty="0">
                <a:solidFill>
                  <a:prstClr val="black"/>
                </a:solidFill>
                <a:latin typeface="黑体" panose="02010609060101010101" pitchFamily="49" charset="-122"/>
                <a:ea typeface="黑体" panose="02010609060101010101" pitchFamily="49" charset="-122"/>
              </a:rPr>
              <a:t>属性来设置边框的颜色，语法如下。</a:t>
            </a:r>
            <a:endParaRPr lang="en-US" altLang="zh-CN" sz="2000" dirty="0">
              <a:solidFill>
                <a:prstClr val="black"/>
              </a:solidFill>
              <a:latin typeface="黑体" panose="02010609060101010101" pitchFamily="49" charset="-122"/>
              <a:ea typeface="黑体" panose="02010609060101010101" pitchFamily="49" charset="-122"/>
            </a:endParaRPr>
          </a:p>
          <a:p>
            <a:pPr lvl="0">
              <a:lnSpc>
                <a:spcPct val="150000"/>
              </a:lnSpc>
              <a:spcBef>
                <a:spcPts val="600"/>
              </a:spcBef>
              <a:spcAft>
                <a:spcPts val="600"/>
              </a:spcAft>
              <a:defRPr/>
            </a:pPr>
            <a:r>
              <a:rPr lang="en-US" altLang="zh-CN" sz="2000" b="1" dirty="0">
                <a:solidFill>
                  <a:schemeClr val="accent1">
                    <a:lumMod val="75000"/>
                  </a:schemeClr>
                </a:solidFill>
                <a:latin typeface="黑体" panose="02010609060101010101" pitchFamily="49" charset="-122"/>
                <a:ea typeface="黑体" panose="02010609060101010101" pitchFamily="49" charset="-122"/>
              </a:rPr>
              <a:t>border-color:</a:t>
            </a:r>
            <a:r>
              <a:rPr lang="zh-CN" altLang="en-US" sz="2000" b="1" dirty="0">
                <a:solidFill>
                  <a:schemeClr val="accent1">
                    <a:lumMod val="75000"/>
                  </a:schemeClr>
                </a:solidFill>
                <a:latin typeface="黑体" panose="02010609060101010101" pitchFamily="49" charset="-122"/>
                <a:ea typeface="黑体" panose="02010609060101010101" pitchFamily="49" charset="-122"/>
              </a:rPr>
              <a:t>上边框颜色 </a:t>
            </a:r>
            <a:r>
              <a:rPr lang="en-US" altLang="zh-CN" sz="2000" b="1" dirty="0">
                <a:solidFill>
                  <a:schemeClr val="accent1">
                    <a:lumMod val="75000"/>
                  </a:schemeClr>
                </a:solidFill>
                <a:latin typeface="黑体" panose="02010609060101010101" pitchFamily="49" charset="-122"/>
                <a:ea typeface="黑体" panose="02010609060101010101" pitchFamily="49" charset="-122"/>
              </a:rPr>
              <a:t>[</a:t>
            </a:r>
            <a:r>
              <a:rPr lang="zh-CN" altLang="en-US" sz="2000" b="1" dirty="0">
                <a:solidFill>
                  <a:schemeClr val="accent1">
                    <a:lumMod val="75000"/>
                  </a:schemeClr>
                </a:solidFill>
                <a:latin typeface="黑体" panose="02010609060101010101" pitchFamily="49" charset="-122"/>
                <a:ea typeface="黑体" panose="02010609060101010101" pitchFamily="49" charset="-122"/>
              </a:rPr>
              <a:t>右边框颜色 下边框颜色 左边框颜色</a:t>
            </a:r>
            <a:r>
              <a:rPr lang="en-US" altLang="zh-CN" sz="2000" b="1" dirty="0">
                <a:solidFill>
                  <a:schemeClr val="accent1">
                    <a:lumMod val="75000"/>
                  </a:schemeClr>
                </a:solidFill>
                <a:latin typeface="黑体" panose="02010609060101010101" pitchFamily="49" charset="-122"/>
                <a:ea typeface="黑体" panose="02010609060101010101" pitchFamily="49" charset="-122"/>
              </a:rPr>
              <a:t>]</a:t>
            </a:r>
          </a:p>
          <a:p>
            <a:pPr marL="800100" lvl="1" indent="-342900">
              <a:lnSpc>
                <a:spcPct val="150000"/>
              </a:lnSpc>
              <a:spcBef>
                <a:spcPts val="600"/>
              </a:spcBef>
              <a:spcAft>
                <a:spcPts val="600"/>
              </a:spcAft>
              <a:buFont typeface="Wingdings" panose="05000000000000000000" pitchFamily="2" charset="2"/>
              <a:buChar char="n"/>
              <a:defRPr/>
            </a:pPr>
            <a:r>
              <a:rPr lang="zh-CN" altLang="en-US" sz="2000" dirty="0">
                <a:solidFill>
                  <a:prstClr val="black"/>
                </a:solidFill>
                <a:latin typeface="黑体" panose="02010609060101010101" pitchFamily="49" charset="-122"/>
                <a:ea typeface="黑体" panose="02010609060101010101" pitchFamily="49" charset="-122"/>
              </a:rPr>
              <a:t>预定义的颜色值</a:t>
            </a:r>
            <a:endParaRPr lang="en-US" altLang="zh-CN" sz="2000" dirty="0">
              <a:solidFill>
                <a:prstClr val="black"/>
              </a:solidFill>
              <a:latin typeface="黑体" panose="02010609060101010101" pitchFamily="49" charset="-122"/>
              <a:ea typeface="黑体" panose="02010609060101010101" pitchFamily="49" charset="-122"/>
            </a:endParaRPr>
          </a:p>
          <a:p>
            <a:pPr marL="800100" lvl="1" indent="-342900">
              <a:lnSpc>
                <a:spcPct val="150000"/>
              </a:lnSpc>
              <a:spcBef>
                <a:spcPts val="600"/>
              </a:spcBef>
              <a:spcAft>
                <a:spcPts val="600"/>
              </a:spcAft>
              <a:buFont typeface="Wingdings" panose="05000000000000000000" pitchFamily="2" charset="2"/>
              <a:buChar char="n"/>
              <a:defRPr/>
            </a:pPr>
            <a:r>
              <a:rPr lang="zh-CN" altLang="en-US" sz="2000" dirty="0">
                <a:solidFill>
                  <a:prstClr val="black"/>
                </a:solidFill>
                <a:latin typeface="黑体" panose="02010609060101010101" pitchFamily="49" charset="-122"/>
                <a:ea typeface="黑体" panose="02010609060101010101" pitchFamily="49" charset="-122"/>
              </a:rPr>
              <a:t>十六进制颜色值</a:t>
            </a:r>
            <a:endParaRPr lang="en-US" altLang="zh-CN" sz="2000" dirty="0">
              <a:solidFill>
                <a:prstClr val="black"/>
              </a:solidFill>
              <a:latin typeface="黑体" panose="02010609060101010101" pitchFamily="49" charset="-122"/>
              <a:ea typeface="黑体" panose="02010609060101010101" pitchFamily="49" charset="-122"/>
            </a:endParaRPr>
          </a:p>
          <a:p>
            <a:pPr marL="800100" lvl="1" indent="-342900">
              <a:lnSpc>
                <a:spcPct val="150000"/>
              </a:lnSpc>
              <a:spcBef>
                <a:spcPts val="600"/>
              </a:spcBef>
              <a:spcAft>
                <a:spcPts val="600"/>
              </a:spcAft>
              <a:buFont typeface="Wingdings" panose="05000000000000000000" pitchFamily="2" charset="2"/>
              <a:buChar char="n"/>
              <a:defRPr/>
            </a:pPr>
            <a:r>
              <a:rPr lang="zh-CN" altLang="en-US" sz="2000" dirty="0">
                <a:solidFill>
                  <a:prstClr val="black"/>
                </a:solidFill>
                <a:latin typeface="黑体" panose="02010609060101010101" pitchFamily="49" charset="-122"/>
                <a:ea typeface="黑体" panose="02010609060101010101" pitchFamily="49" charset="-122"/>
              </a:rPr>
              <a:t>方法</a:t>
            </a:r>
            <a:r>
              <a:rPr lang="en-US" altLang="zh-CN" sz="2000" dirty="0" err="1">
                <a:solidFill>
                  <a:prstClr val="black"/>
                </a:solidFill>
                <a:latin typeface="黑体" panose="02010609060101010101" pitchFamily="49" charset="-122"/>
                <a:ea typeface="黑体" panose="02010609060101010101" pitchFamily="49" charset="-122"/>
              </a:rPr>
              <a:t>rgb</a:t>
            </a:r>
            <a:r>
              <a:rPr lang="en-US" altLang="zh-CN" sz="2000" dirty="0">
                <a:solidFill>
                  <a:prstClr val="black"/>
                </a:solidFill>
                <a:latin typeface="黑体" panose="02010609060101010101" pitchFamily="49" charset="-122"/>
                <a:ea typeface="黑体" panose="02010609060101010101" pitchFamily="49" charset="-122"/>
              </a:rPr>
              <a:t>(</a:t>
            </a:r>
            <a:r>
              <a:rPr lang="en-US" altLang="zh-CN" sz="2000" dirty="0" err="1">
                <a:solidFill>
                  <a:prstClr val="black"/>
                </a:solidFill>
                <a:latin typeface="黑体" panose="02010609060101010101" pitchFamily="49" charset="-122"/>
                <a:ea typeface="黑体" panose="02010609060101010101" pitchFamily="49" charset="-122"/>
              </a:rPr>
              <a:t>r,g,b</a:t>
            </a:r>
            <a:r>
              <a:rPr lang="en-US" altLang="zh-CN" sz="2000" dirty="0">
                <a:solidFill>
                  <a:prstClr val="black"/>
                </a:solidFill>
                <a:latin typeface="黑体" panose="02010609060101010101" pitchFamily="49" charset="-122"/>
                <a:ea typeface="黑体" panose="02010609060101010101" pitchFamily="49" charset="-122"/>
              </a:rPr>
              <a:t>)</a:t>
            </a:r>
          </a:p>
          <a:p>
            <a:pPr marL="800100" lvl="1" indent="-342900">
              <a:lnSpc>
                <a:spcPct val="150000"/>
              </a:lnSpc>
              <a:spcBef>
                <a:spcPts val="600"/>
              </a:spcBef>
              <a:spcAft>
                <a:spcPts val="600"/>
              </a:spcAft>
              <a:buFont typeface="Wingdings" panose="05000000000000000000" pitchFamily="2" charset="2"/>
              <a:buChar char="n"/>
              <a:defRPr/>
            </a:pPr>
            <a:r>
              <a:rPr lang="zh-CN" altLang="en-US" sz="2000" dirty="0">
                <a:solidFill>
                  <a:prstClr val="black"/>
                </a:solidFill>
                <a:latin typeface="黑体" panose="02010609060101010101" pitchFamily="49" charset="-122"/>
                <a:ea typeface="黑体" panose="02010609060101010101" pitchFamily="49" charset="-122"/>
              </a:rPr>
              <a:t>方法</a:t>
            </a:r>
            <a:r>
              <a:rPr lang="en-US" altLang="zh-CN" sz="2000" dirty="0" err="1">
                <a:solidFill>
                  <a:prstClr val="black"/>
                </a:solidFill>
                <a:latin typeface="黑体" panose="02010609060101010101" pitchFamily="49" charset="-122"/>
                <a:ea typeface="黑体" panose="02010609060101010101" pitchFamily="49" charset="-122"/>
              </a:rPr>
              <a:t>rgba</a:t>
            </a:r>
            <a:r>
              <a:rPr lang="en-US" altLang="zh-CN" sz="2000" dirty="0">
                <a:solidFill>
                  <a:prstClr val="black"/>
                </a:solidFill>
                <a:latin typeface="黑体" panose="02010609060101010101" pitchFamily="49" charset="-122"/>
                <a:ea typeface="黑体" panose="02010609060101010101" pitchFamily="49" charset="-122"/>
              </a:rPr>
              <a:t>(</a:t>
            </a:r>
            <a:r>
              <a:rPr lang="en-US" altLang="zh-CN" sz="2000" dirty="0" err="1">
                <a:solidFill>
                  <a:prstClr val="black"/>
                </a:solidFill>
                <a:latin typeface="黑体" panose="02010609060101010101" pitchFamily="49" charset="-122"/>
                <a:ea typeface="黑体" panose="02010609060101010101" pitchFamily="49" charset="-122"/>
              </a:rPr>
              <a:t>r,g,b,a</a:t>
            </a:r>
            <a:r>
              <a:rPr lang="en-US" altLang="zh-CN" sz="2000" dirty="0">
                <a:solidFill>
                  <a:prstClr val="black"/>
                </a:solidFill>
                <a:latin typeface="黑体" panose="02010609060101010101" pitchFamily="49" charset="-122"/>
                <a:ea typeface="黑体" panose="02010609060101010101" pitchFamily="49" charset="-122"/>
              </a:rPr>
              <a:t>)</a:t>
            </a:r>
            <a:endParaRPr kumimoji="0" lang="en-US" altLang="zh-CN" sz="2000" b="0" i="0" u="none" strike="noStrike" kern="1200" cap="none" spc="0" normalizeH="0" baseline="0" noProof="0" dirty="0">
              <a:ln>
                <a:noFill/>
              </a:ln>
              <a:solidFill>
                <a:prstClr val="black"/>
              </a:solidFill>
              <a:uLnTx/>
              <a:uFillTx/>
              <a:latin typeface="黑体" panose="02010609060101010101" pitchFamily="49" charset="-122"/>
              <a:ea typeface="黑体" panose="02010609060101010101" pitchFamily="49" charset="-122"/>
            </a:endParaRPr>
          </a:p>
        </p:txBody>
      </p:sp>
      <p:cxnSp>
        <p:nvCxnSpPr>
          <p:cNvPr id="22" name="直接连接符 21">
            <a:extLst>
              <a:ext uri="{FF2B5EF4-FFF2-40B4-BE49-F238E27FC236}">
                <a16:creationId xmlns:a16="http://schemas.microsoft.com/office/drawing/2014/main" id="{EF47BB7E-6D89-4ED0-BA88-753CD2ED8B95}"/>
              </a:ext>
            </a:extLst>
          </p:cNvPr>
          <p:cNvCxnSpPr/>
          <p:nvPr/>
        </p:nvCxnSpPr>
        <p:spPr>
          <a:xfrm>
            <a:off x="0" y="584200"/>
            <a:ext cx="6096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C4A9B34D-D2DF-4A3C-AF99-343A086E2D5C}"/>
              </a:ext>
            </a:extLst>
          </p:cNvPr>
          <p:cNvCxnSpPr>
            <a:cxnSpLocks/>
          </p:cNvCxnSpPr>
          <p:nvPr/>
        </p:nvCxnSpPr>
        <p:spPr>
          <a:xfrm flipV="1">
            <a:off x="2589171" y="951101"/>
            <a:ext cx="8986434" cy="13656"/>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5" name="文本占位符 5">
            <a:extLst>
              <a:ext uri="{FF2B5EF4-FFF2-40B4-BE49-F238E27FC236}">
                <a16:creationId xmlns:a16="http://schemas.microsoft.com/office/drawing/2014/main" id="{B310AC14-4BF9-4F78-A8A0-BD7DF26F7054}"/>
              </a:ext>
            </a:extLst>
          </p:cNvPr>
          <p:cNvSpPr txBox="1">
            <a:spLocks/>
          </p:cNvSpPr>
          <p:nvPr/>
        </p:nvSpPr>
        <p:spPr>
          <a:xfrm>
            <a:off x="594426" y="898438"/>
            <a:ext cx="1985219" cy="123111"/>
          </a:xfrm>
          <a:prstGeom prst="rect">
            <a:avLst/>
          </a:prstGeom>
        </p:spPr>
        <p:txBody>
          <a:bodyPr vert="horz" wrap="square" lIns="0" tIns="0" rIns="0" bIns="0" anchor="t" anchorCtr="0">
            <a:spAutoFit/>
          </a:bodyPr>
          <a:lstStyle>
            <a:defPPr>
              <a:defRPr lang="zh-CN"/>
            </a:defPPr>
            <a:lvl1pPr indent="0" algn="dist" fontAlgn="auto">
              <a:lnSpc>
                <a:spcPct val="100000"/>
              </a:lnSpc>
              <a:spcBef>
                <a:spcPts val="0"/>
              </a:spcBef>
              <a:spcAft>
                <a:spcPts val="0"/>
              </a:spcAft>
              <a:buFont typeface="Arial" panose="020B0604020202020204" pitchFamily="34" charset="0"/>
              <a:buNone/>
              <a:defRPr sz="800" spc="100" baseline="0">
                <a:solidFill>
                  <a:schemeClr val="bg1">
                    <a:lumMod val="65000"/>
                  </a:schemeClr>
                </a:solidFill>
                <a:latin typeface="黑体" panose="02010609060101010101" pitchFamily="49" charset="-122"/>
                <a:ea typeface="黑体" panose="02010609060101010101" pitchFamily="49" charset="-122"/>
              </a:defRPr>
            </a:lvl1pPr>
            <a:lvl2pPr indent="-228600">
              <a:lnSpc>
                <a:spcPct val="90000"/>
              </a:lnSpc>
              <a:spcBef>
                <a:spcPts val="500"/>
              </a:spcBef>
              <a:buFont typeface="Arial" panose="020B0604020202020204" pitchFamily="34" charset="0"/>
              <a:buNone/>
              <a:defRPr sz="2400"/>
            </a:lvl2pPr>
            <a:lvl3pPr indent="-228600">
              <a:lnSpc>
                <a:spcPct val="90000"/>
              </a:lnSpc>
              <a:spcBef>
                <a:spcPts val="500"/>
              </a:spcBef>
              <a:buFont typeface="Arial" panose="020B0604020202020204" pitchFamily="34" charset="0"/>
              <a:buNone/>
              <a:defRPr sz="2000"/>
            </a:lvl3pPr>
            <a:lvl4pPr indent="-228600">
              <a:lnSpc>
                <a:spcPct val="90000"/>
              </a:lnSpc>
              <a:spcBef>
                <a:spcPts val="500"/>
              </a:spcBef>
              <a:buFont typeface="Arial" panose="020B0604020202020204" pitchFamily="34" charset="0"/>
              <a:buNone/>
            </a:lvl4pPr>
            <a:lvl5pPr indent="-228600">
              <a:lnSpc>
                <a:spcPct val="90000"/>
              </a:lnSpc>
              <a:spcBef>
                <a:spcPts val="500"/>
              </a:spcBef>
              <a:buFont typeface="Arial" panose="020B0604020202020204" pitchFamily="34" charset="0"/>
              <a:buNone/>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altLang="zh-CN" dirty="0"/>
              <a:t>HTML5+CSS3 Web</a:t>
            </a:r>
            <a:r>
              <a:rPr lang="zh-CN" altLang="en-US" dirty="0"/>
              <a:t>前端开发与实例教程 </a:t>
            </a:r>
          </a:p>
        </p:txBody>
      </p:sp>
      <p:sp>
        <p:nvSpPr>
          <p:cNvPr id="11" name="矩形: 圆角 10">
            <a:extLst>
              <a:ext uri="{FF2B5EF4-FFF2-40B4-BE49-F238E27FC236}">
                <a16:creationId xmlns:a16="http://schemas.microsoft.com/office/drawing/2014/main" id="{569CCF65-081D-47D8-BA1D-70A8FD9E06FD}"/>
              </a:ext>
            </a:extLst>
          </p:cNvPr>
          <p:cNvSpPr/>
          <p:nvPr/>
        </p:nvSpPr>
        <p:spPr>
          <a:xfrm>
            <a:off x="708025" y="1407160"/>
            <a:ext cx="1704975" cy="489600"/>
          </a:xfrm>
          <a:prstGeom prst="roundRect">
            <a:avLst>
              <a:gd name="adj" fmla="val 50000"/>
            </a:avLst>
          </a:prstGeom>
          <a:gradFill>
            <a:gsLst>
              <a:gs pos="7000">
                <a:schemeClr val="accent2">
                  <a:lumMod val="60000"/>
                  <a:lumOff val="40000"/>
                </a:schemeClr>
              </a:gs>
              <a:gs pos="86000">
                <a:schemeClr val="accent1"/>
              </a:gs>
            </a:gsLst>
            <a:path path="circle">
              <a:fillToRect r="100000" b="100000"/>
            </a:path>
          </a:gradFill>
          <a:ln>
            <a:noFill/>
          </a:ln>
          <a:effectLst>
            <a:outerShdw blurRad="381000" dist="215900" dir="4200000" algn="t" rotWithShape="0">
              <a:schemeClr val="accent1">
                <a:alpha val="17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kumimoji="0" lang="zh-CN" altLang="en-US" sz="18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rPr>
              <a:t>边框</a:t>
            </a:r>
          </a:p>
        </p:txBody>
      </p:sp>
      <p:sp>
        <p:nvSpPr>
          <p:cNvPr id="13" name="椭圆 12">
            <a:extLst>
              <a:ext uri="{FF2B5EF4-FFF2-40B4-BE49-F238E27FC236}">
                <a16:creationId xmlns:a16="http://schemas.microsoft.com/office/drawing/2014/main" id="{DC26118F-5704-4BEB-B07E-2E995CDE97EA}"/>
              </a:ext>
            </a:extLst>
          </p:cNvPr>
          <p:cNvSpPr>
            <a:spLocks/>
          </p:cNvSpPr>
          <p:nvPr/>
        </p:nvSpPr>
        <p:spPr>
          <a:xfrm>
            <a:off x="607270" y="398365"/>
            <a:ext cx="468000" cy="468000"/>
          </a:xfrm>
          <a:prstGeom prst="ellipse">
            <a:avLst/>
          </a:prstGeom>
          <a:gradFill>
            <a:gsLst>
              <a:gs pos="7000">
                <a:schemeClr val="accent2">
                  <a:lumMod val="60000"/>
                  <a:lumOff val="40000"/>
                </a:schemeClr>
              </a:gs>
              <a:gs pos="86000">
                <a:schemeClr val="accent1"/>
              </a:gs>
            </a:gsLst>
            <a:path path="circle">
              <a:fillToRect r="100000" b="100000"/>
            </a:path>
          </a:gradFill>
        </p:spPr>
        <p:txBody>
          <a:bodyPr rot="0" spcFirstLastPara="0" vertOverflow="overflow" horzOverflow="overflow" vert="horz" wrap="square" lIns="72000" tIns="0" rIns="91440" bIns="45720" numCol="1" spcCol="0" rtlCol="0" fromWordArt="0" anchor="ctr" anchorCtr="0" forceAA="0" compatLnSpc="1">
            <a:prstTxWarp prst="textNoShape">
              <a:avLst/>
            </a:prstTxWarp>
            <a:noAutofit/>
          </a:bodyPr>
          <a:lstStyle/>
          <a:p>
            <a:pPr algn="ctr"/>
            <a:r>
              <a:rPr lang="en-US" altLang="zh-CN" sz="2400" b="1" dirty="0">
                <a:solidFill>
                  <a:prstClr val="white"/>
                </a:solidFill>
                <a:latin typeface="黑体" panose="02010609060101010101" pitchFamily="49" charset="-122"/>
                <a:ea typeface="黑体" panose="02010609060101010101" pitchFamily="49" charset="-122"/>
              </a:rPr>
              <a:t>2</a:t>
            </a:r>
            <a:endParaRPr lang="zh-CN" altLang="en-US" sz="2400" b="1" dirty="0">
              <a:solidFill>
                <a:prstClr val="white"/>
              </a:solidFill>
              <a:latin typeface="黑体" panose="02010609060101010101" pitchFamily="49" charset="-122"/>
              <a:ea typeface="黑体" panose="02010609060101010101" pitchFamily="49" charset="-122"/>
            </a:endParaRPr>
          </a:p>
        </p:txBody>
      </p:sp>
      <p:sp>
        <p:nvSpPr>
          <p:cNvPr id="4" name="灯片编号占位符 3">
            <a:extLst>
              <a:ext uri="{FF2B5EF4-FFF2-40B4-BE49-F238E27FC236}">
                <a16:creationId xmlns:a16="http://schemas.microsoft.com/office/drawing/2014/main" id="{F7676915-BB92-4934-9419-582A8AA4E497}"/>
              </a:ext>
            </a:extLst>
          </p:cNvPr>
          <p:cNvSpPr>
            <a:spLocks noGrp="1"/>
          </p:cNvSpPr>
          <p:nvPr>
            <p:ph type="sldNum" sz="quarter" idx="12"/>
          </p:nvPr>
        </p:nvSpPr>
        <p:spPr/>
        <p:txBody>
          <a:bodyPr/>
          <a:lstStyle/>
          <a:p>
            <a:fld id="{7711B76C-8D5D-454B-B46C-239CFA30E467}" type="slidenum">
              <a:rPr lang="zh-CN" altLang="en-US" smtClean="0"/>
              <a:t>18</a:t>
            </a:fld>
            <a:endParaRPr lang="zh-CN" altLang="en-US"/>
          </a:p>
        </p:txBody>
      </p:sp>
    </p:spTree>
    <p:extLst>
      <p:ext uri="{BB962C8B-B14F-4D97-AF65-F5344CB8AC3E}">
        <p14:creationId xmlns:p14="http://schemas.microsoft.com/office/powerpoint/2010/main" val="34730236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flip="none" rotWithShape="1">
          <a:gsLst>
            <a:gs pos="12000">
              <a:schemeClr val="bg1"/>
            </a:gs>
            <a:gs pos="100000">
              <a:schemeClr val="bg1">
                <a:lumMod val="95000"/>
              </a:schemeClr>
            </a:gs>
          </a:gsLst>
          <a:lin ang="0" scaled="1"/>
          <a:tileRect/>
        </a:gradFill>
        <a:effectLst/>
      </p:bgPr>
    </p:bg>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82480090-D896-4F67-A1DB-9C761684F11B}"/>
              </a:ext>
            </a:extLst>
          </p:cNvPr>
          <p:cNvSpPr txBox="1"/>
          <p:nvPr/>
        </p:nvSpPr>
        <p:spPr>
          <a:xfrm>
            <a:off x="1224782" y="333766"/>
            <a:ext cx="8611601" cy="55399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0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盒子模型相关属性</a:t>
            </a:r>
          </a:p>
        </p:txBody>
      </p:sp>
      <p:sp>
        <p:nvSpPr>
          <p:cNvPr id="6" name="文本框 5">
            <a:extLst>
              <a:ext uri="{FF2B5EF4-FFF2-40B4-BE49-F238E27FC236}">
                <a16:creationId xmlns:a16="http://schemas.microsoft.com/office/drawing/2014/main" id="{6C91CFEE-C723-4981-9EAE-B466490AC75D}"/>
              </a:ext>
            </a:extLst>
          </p:cNvPr>
          <p:cNvSpPr txBox="1"/>
          <p:nvPr/>
        </p:nvSpPr>
        <p:spPr>
          <a:xfrm>
            <a:off x="607270" y="2061985"/>
            <a:ext cx="11076729" cy="553998"/>
          </a:xfrm>
          <a:prstGeom prst="rect">
            <a:avLst/>
          </a:prstGeom>
          <a:noFill/>
        </p:spPr>
        <p:txBody>
          <a:bodyPr wrap="square" rtlCol="0">
            <a:spAutoFit/>
          </a:bodyPr>
          <a:lstStyle/>
          <a:p>
            <a:pPr lvl="0">
              <a:lnSpc>
                <a:spcPct val="150000"/>
              </a:lnSpc>
              <a:spcBef>
                <a:spcPts val="600"/>
              </a:spcBef>
              <a:spcAft>
                <a:spcPts val="600"/>
              </a:spcAft>
              <a:defRPr/>
            </a:pPr>
            <a:r>
              <a:rPr lang="zh-CN" altLang="en-US" sz="2000" dirty="0">
                <a:solidFill>
                  <a:prstClr val="black"/>
                </a:solidFill>
                <a:latin typeface="黑体" panose="02010609060101010101" pitchFamily="49" charset="-122"/>
                <a:ea typeface="黑体" panose="02010609060101010101" pitchFamily="49" charset="-122"/>
              </a:rPr>
              <a:t>边框颜色</a:t>
            </a:r>
            <a:endParaRPr kumimoji="0" lang="en-US" altLang="zh-CN" sz="2000" b="0" i="0" u="none" strike="noStrike" kern="1200" cap="none" spc="0" normalizeH="0" baseline="0" noProof="0" dirty="0">
              <a:ln>
                <a:noFill/>
              </a:ln>
              <a:solidFill>
                <a:prstClr val="black"/>
              </a:solidFill>
              <a:uLnTx/>
              <a:uFillTx/>
              <a:latin typeface="黑体" panose="02010609060101010101" pitchFamily="49" charset="-122"/>
              <a:ea typeface="黑体" panose="02010609060101010101" pitchFamily="49" charset="-122"/>
            </a:endParaRPr>
          </a:p>
        </p:txBody>
      </p:sp>
      <p:cxnSp>
        <p:nvCxnSpPr>
          <p:cNvPr id="22" name="直接连接符 21">
            <a:extLst>
              <a:ext uri="{FF2B5EF4-FFF2-40B4-BE49-F238E27FC236}">
                <a16:creationId xmlns:a16="http://schemas.microsoft.com/office/drawing/2014/main" id="{EF47BB7E-6D89-4ED0-BA88-753CD2ED8B95}"/>
              </a:ext>
            </a:extLst>
          </p:cNvPr>
          <p:cNvCxnSpPr/>
          <p:nvPr/>
        </p:nvCxnSpPr>
        <p:spPr>
          <a:xfrm>
            <a:off x="0" y="584200"/>
            <a:ext cx="6096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C4A9B34D-D2DF-4A3C-AF99-343A086E2D5C}"/>
              </a:ext>
            </a:extLst>
          </p:cNvPr>
          <p:cNvCxnSpPr>
            <a:cxnSpLocks/>
          </p:cNvCxnSpPr>
          <p:nvPr/>
        </p:nvCxnSpPr>
        <p:spPr>
          <a:xfrm flipV="1">
            <a:off x="2589171" y="951101"/>
            <a:ext cx="8986434" cy="13656"/>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5" name="文本占位符 5">
            <a:extLst>
              <a:ext uri="{FF2B5EF4-FFF2-40B4-BE49-F238E27FC236}">
                <a16:creationId xmlns:a16="http://schemas.microsoft.com/office/drawing/2014/main" id="{B310AC14-4BF9-4F78-A8A0-BD7DF26F7054}"/>
              </a:ext>
            </a:extLst>
          </p:cNvPr>
          <p:cNvSpPr txBox="1">
            <a:spLocks/>
          </p:cNvSpPr>
          <p:nvPr/>
        </p:nvSpPr>
        <p:spPr>
          <a:xfrm>
            <a:off x="594426" y="898438"/>
            <a:ext cx="1985219" cy="123111"/>
          </a:xfrm>
          <a:prstGeom prst="rect">
            <a:avLst/>
          </a:prstGeom>
        </p:spPr>
        <p:txBody>
          <a:bodyPr vert="horz" wrap="square" lIns="0" tIns="0" rIns="0" bIns="0" anchor="t" anchorCtr="0">
            <a:spAutoFit/>
          </a:bodyPr>
          <a:lstStyle>
            <a:defPPr>
              <a:defRPr lang="zh-CN"/>
            </a:defPPr>
            <a:lvl1pPr indent="0" algn="dist" fontAlgn="auto">
              <a:lnSpc>
                <a:spcPct val="100000"/>
              </a:lnSpc>
              <a:spcBef>
                <a:spcPts val="0"/>
              </a:spcBef>
              <a:spcAft>
                <a:spcPts val="0"/>
              </a:spcAft>
              <a:buFont typeface="Arial" panose="020B0604020202020204" pitchFamily="34" charset="0"/>
              <a:buNone/>
              <a:defRPr sz="800" spc="100" baseline="0">
                <a:solidFill>
                  <a:schemeClr val="bg1">
                    <a:lumMod val="65000"/>
                  </a:schemeClr>
                </a:solidFill>
                <a:latin typeface="黑体" panose="02010609060101010101" pitchFamily="49" charset="-122"/>
                <a:ea typeface="黑体" panose="02010609060101010101" pitchFamily="49" charset="-122"/>
              </a:defRPr>
            </a:lvl1pPr>
            <a:lvl2pPr indent="-228600">
              <a:lnSpc>
                <a:spcPct val="90000"/>
              </a:lnSpc>
              <a:spcBef>
                <a:spcPts val="500"/>
              </a:spcBef>
              <a:buFont typeface="Arial" panose="020B0604020202020204" pitchFamily="34" charset="0"/>
              <a:buNone/>
              <a:defRPr sz="2400"/>
            </a:lvl2pPr>
            <a:lvl3pPr indent="-228600">
              <a:lnSpc>
                <a:spcPct val="90000"/>
              </a:lnSpc>
              <a:spcBef>
                <a:spcPts val="500"/>
              </a:spcBef>
              <a:buFont typeface="Arial" panose="020B0604020202020204" pitchFamily="34" charset="0"/>
              <a:buNone/>
              <a:defRPr sz="2000"/>
            </a:lvl3pPr>
            <a:lvl4pPr indent="-228600">
              <a:lnSpc>
                <a:spcPct val="90000"/>
              </a:lnSpc>
              <a:spcBef>
                <a:spcPts val="500"/>
              </a:spcBef>
              <a:buFont typeface="Arial" panose="020B0604020202020204" pitchFamily="34" charset="0"/>
              <a:buNone/>
            </a:lvl4pPr>
            <a:lvl5pPr indent="-228600">
              <a:lnSpc>
                <a:spcPct val="90000"/>
              </a:lnSpc>
              <a:spcBef>
                <a:spcPts val="500"/>
              </a:spcBef>
              <a:buFont typeface="Arial" panose="020B0604020202020204" pitchFamily="34" charset="0"/>
              <a:buNone/>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altLang="zh-CN" dirty="0"/>
              <a:t>HTML5+CSS3 Web</a:t>
            </a:r>
            <a:r>
              <a:rPr lang="zh-CN" altLang="en-US" dirty="0"/>
              <a:t>前端开发与实例教程 </a:t>
            </a:r>
          </a:p>
        </p:txBody>
      </p:sp>
      <p:sp>
        <p:nvSpPr>
          <p:cNvPr id="13" name="矩形: 圆角 12">
            <a:extLst>
              <a:ext uri="{FF2B5EF4-FFF2-40B4-BE49-F238E27FC236}">
                <a16:creationId xmlns:a16="http://schemas.microsoft.com/office/drawing/2014/main" id="{FE7813EB-9D77-4828-9819-D386F1B97906}"/>
              </a:ext>
            </a:extLst>
          </p:cNvPr>
          <p:cNvSpPr/>
          <p:nvPr/>
        </p:nvSpPr>
        <p:spPr>
          <a:xfrm>
            <a:off x="695324" y="1452057"/>
            <a:ext cx="1704975" cy="489600"/>
          </a:xfrm>
          <a:prstGeom prst="roundRect">
            <a:avLst>
              <a:gd name="adj" fmla="val 50000"/>
            </a:avLst>
          </a:prstGeom>
          <a:gradFill>
            <a:gsLst>
              <a:gs pos="7000">
                <a:schemeClr val="accent2">
                  <a:lumMod val="60000"/>
                  <a:lumOff val="40000"/>
                </a:schemeClr>
              </a:gs>
              <a:gs pos="86000">
                <a:schemeClr val="accent1"/>
              </a:gs>
            </a:gsLst>
            <a:path path="circle">
              <a:fillToRect r="100000" b="100000"/>
            </a:path>
          </a:gradFill>
          <a:ln>
            <a:noFill/>
          </a:ln>
          <a:effectLst>
            <a:outerShdw blurRad="381000" dist="215900" dir="4200000" algn="t" rotWithShape="0">
              <a:schemeClr val="accent1">
                <a:alpha val="17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kumimoji="0" lang="zh-CN" altLang="en-US" sz="18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rPr>
              <a:t>边框</a:t>
            </a:r>
          </a:p>
        </p:txBody>
      </p:sp>
      <p:sp>
        <p:nvSpPr>
          <p:cNvPr id="14" name="椭圆 13">
            <a:extLst>
              <a:ext uri="{FF2B5EF4-FFF2-40B4-BE49-F238E27FC236}">
                <a16:creationId xmlns:a16="http://schemas.microsoft.com/office/drawing/2014/main" id="{784A1D16-A4B3-4669-AB78-82429E632D38}"/>
              </a:ext>
            </a:extLst>
          </p:cNvPr>
          <p:cNvSpPr>
            <a:spLocks/>
          </p:cNvSpPr>
          <p:nvPr/>
        </p:nvSpPr>
        <p:spPr>
          <a:xfrm>
            <a:off x="607270" y="398365"/>
            <a:ext cx="468000" cy="468000"/>
          </a:xfrm>
          <a:prstGeom prst="ellipse">
            <a:avLst/>
          </a:prstGeom>
          <a:gradFill>
            <a:gsLst>
              <a:gs pos="7000">
                <a:schemeClr val="accent2">
                  <a:lumMod val="60000"/>
                  <a:lumOff val="40000"/>
                </a:schemeClr>
              </a:gs>
              <a:gs pos="86000">
                <a:schemeClr val="accent1"/>
              </a:gs>
            </a:gsLst>
            <a:path path="circle">
              <a:fillToRect r="100000" b="100000"/>
            </a:path>
          </a:gradFill>
        </p:spPr>
        <p:txBody>
          <a:bodyPr rot="0" spcFirstLastPara="0" vertOverflow="overflow" horzOverflow="overflow" vert="horz" wrap="square" lIns="72000" tIns="0" rIns="91440" bIns="45720" numCol="1" spcCol="0" rtlCol="0" fromWordArt="0" anchor="ctr" anchorCtr="0" forceAA="0" compatLnSpc="1">
            <a:prstTxWarp prst="textNoShape">
              <a:avLst/>
            </a:prstTxWarp>
            <a:noAutofit/>
          </a:bodyPr>
          <a:lstStyle/>
          <a:p>
            <a:pPr algn="ctr"/>
            <a:r>
              <a:rPr lang="en-US" altLang="zh-CN" sz="2400" b="1" dirty="0">
                <a:solidFill>
                  <a:prstClr val="white"/>
                </a:solidFill>
                <a:latin typeface="黑体" panose="02010609060101010101" pitchFamily="49" charset="-122"/>
                <a:ea typeface="黑体" panose="02010609060101010101" pitchFamily="49" charset="-122"/>
              </a:rPr>
              <a:t>2</a:t>
            </a:r>
            <a:endParaRPr lang="zh-CN" altLang="en-US" sz="2400" b="1" dirty="0">
              <a:solidFill>
                <a:prstClr val="white"/>
              </a:solidFill>
              <a:latin typeface="黑体" panose="02010609060101010101" pitchFamily="49" charset="-122"/>
              <a:ea typeface="黑体" panose="02010609060101010101" pitchFamily="49" charset="-122"/>
            </a:endParaRPr>
          </a:p>
        </p:txBody>
      </p:sp>
      <p:pic>
        <p:nvPicPr>
          <p:cNvPr id="10" name="图片 9">
            <a:extLst>
              <a:ext uri="{FF2B5EF4-FFF2-40B4-BE49-F238E27FC236}">
                <a16:creationId xmlns:a16="http://schemas.microsoft.com/office/drawing/2014/main" id="{017D01DA-59B6-4881-BF38-3A7AB303FD8C}"/>
              </a:ext>
            </a:extLst>
          </p:cNvPr>
          <p:cNvPicPr/>
          <p:nvPr/>
        </p:nvPicPr>
        <p:blipFill>
          <a:blip r:embed="rId2"/>
          <a:stretch>
            <a:fillRect/>
          </a:stretch>
        </p:blipFill>
        <p:spPr>
          <a:xfrm>
            <a:off x="2919312" y="2664176"/>
            <a:ext cx="5807830" cy="3772471"/>
          </a:xfrm>
          <a:prstGeom prst="rect">
            <a:avLst/>
          </a:prstGeom>
          <a:ln>
            <a:solidFill>
              <a:schemeClr val="accent1">
                <a:shade val="50000"/>
              </a:schemeClr>
            </a:solidFill>
          </a:ln>
        </p:spPr>
      </p:pic>
      <p:sp>
        <p:nvSpPr>
          <p:cNvPr id="4" name="灯片编号占位符 3">
            <a:extLst>
              <a:ext uri="{FF2B5EF4-FFF2-40B4-BE49-F238E27FC236}">
                <a16:creationId xmlns:a16="http://schemas.microsoft.com/office/drawing/2014/main" id="{2699DF10-E92E-4B1F-8CC9-BF4B06D7E2B6}"/>
              </a:ext>
            </a:extLst>
          </p:cNvPr>
          <p:cNvSpPr>
            <a:spLocks noGrp="1"/>
          </p:cNvSpPr>
          <p:nvPr>
            <p:ph type="sldNum" sz="quarter" idx="12"/>
          </p:nvPr>
        </p:nvSpPr>
        <p:spPr/>
        <p:txBody>
          <a:bodyPr/>
          <a:lstStyle/>
          <a:p>
            <a:fld id="{7711B76C-8D5D-454B-B46C-239CFA30E467}" type="slidenum">
              <a:rPr lang="zh-CN" altLang="en-US" smtClean="0"/>
              <a:t>19</a:t>
            </a:fld>
            <a:endParaRPr lang="zh-CN" altLang="en-US"/>
          </a:p>
        </p:txBody>
      </p:sp>
    </p:spTree>
    <p:extLst>
      <p:ext uri="{BB962C8B-B14F-4D97-AF65-F5344CB8AC3E}">
        <p14:creationId xmlns:p14="http://schemas.microsoft.com/office/powerpoint/2010/main" val="5892381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alpha val="54000"/>
          </a:schemeClr>
        </a:solidFill>
        <a:effectLst/>
      </p:bgPr>
    </p:bg>
    <p:spTree>
      <p:nvGrpSpPr>
        <p:cNvPr id="1" name=""/>
        <p:cNvGrpSpPr/>
        <p:nvPr/>
      </p:nvGrpSpPr>
      <p:grpSpPr>
        <a:xfrm>
          <a:off x="0" y="0"/>
          <a:ext cx="0" cy="0"/>
          <a:chOff x="0" y="0"/>
          <a:chExt cx="0" cy="0"/>
        </a:xfrm>
      </p:grpSpPr>
      <p:sp>
        <p:nvSpPr>
          <p:cNvPr id="6" name="矩形: 圆顶角 5">
            <a:extLst>
              <a:ext uri="{FF2B5EF4-FFF2-40B4-BE49-F238E27FC236}">
                <a16:creationId xmlns:a16="http://schemas.microsoft.com/office/drawing/2014/main" id="{876EF93E-58B0-4CA3-A25D-0ECCFB946435}"/>
              </a:ext>
            </a:extLst>
          </p:cNvPr>
          <p:cNvSpPr/>
          <p:nvPr/>
        </p:nvSpPr>
        <p:spPr>
          <a:xfrm>
            <a:off x="0" y="771"/>
            <a:ext cx="12192000" cy="1859280"/>
          </a:xfrm>
          <a:prstGeom prst="round2SameRect">
            <a:avLst>
              <a:gd name="adj1" fmla="val 0"/>
              <a:gd name="adj2" fmla="val 0"/>
            </a:avLst>
          </a:prstGeom>
          <a:gradFill flip="none" rotWithShape="1">
            <a:gsLst>
              <a:gs pos="0">
                <a:schemeClr val="accent2">
                  <a:lumMod val="75000"/>
                  <a:lumOff val="25000"/>
                </a:schemeClr>
              </a:gs>
              <a:gs pos="83000">
                <a:schemeClr val="accent1"/>
              </a:gs>
            </a:gsLst>
            <a:lin ang="108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Roboto Regular"/>
              <a:ea typeface="思源黑体 CN Regular"/>
              <a:cs typeface="+mn-cs"/>
            </a:endParaRPr>
          </a:p>
        </p:txBody>
      </p:sp>
      <p:sp>
        <p:nvSpPr>
          <p:cNvPr id="8" name="矩形 7">
            <a:extLst>
              <a:ext uri="{FF2B5EF4-FFF2-40B4-BE49-F238E27FC236}">
                <a16:creationId xmlns:a16="http://schemas.microsoft.com/office/drawing/2014/main" id="{132CDB15-BBED-4CA4-89EE-CB77FAF5185C}"/>
              </a:ext>
            </a:extLst>
          </p:cNvPr>
          <p:cNvSpPr/>
          <p:nvPr/>
        </p:nvSpPr>
        <p:spPr>
          <a:xfrm>
            <a:off x="695325" y="1409700"/>
            <a:ext cx="10801350" cy="4191000"/>
          </a:xfrm>
          <a:prstGeom prst="rect">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Roboto Regular"/>
              <a:ea typeface="思源黑体 CN Regular"/>
              <a:cs typeface="+mn-cs"/>
            </a:endParaRPr>
          </a:p>
        </p:txBody>
      </p:sp>
      <p:sp>
        <p:nvSpPr>
          <p:cNvPr id="2" name="文本框 1">
            <a:extLst>
              <a:ext uri="{FF2B5EF4-FFF2-40B4-BE49-F238E27FC236}">
                <a16:creationId xmlns:a16="http://schemas.microsoft.com/office/drawing/2014/main" id="{D4E34AFD-06DE-47F4-A1BA-4ADF96858504}"/>
              </a:ext>
            </a:extLst>
          </p:cNvPr>
          <p:cNvSpPr txBox="1"/>
          <p:nvPr/>
        </p:nvSpPr>
        <p:spPr>
          <a:xfrm>
            <a:off x="695325" y="415053"/>
            <a:ext cx="8611601" cy="55399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mn-cs"/>
              </a:rPr>
              <a:t>本章学习目标</a:t>
            </a:r>
          </a:p>
        </p:txBody>
      </p:sp>
      <p:sp>
        <p:nvSpPr>
          <p:cNvPr id="10" name="文本框 9">
            <a:extLst>
              <a:ext uri="{FF2B5EF4-FFF2-40B4-BE49-F238E27FC236}">
                <a16:creationId xmlns:a16="http://schemas.microsoft.com/office/drawing/2014/main" id="{183CD4B6-7F37-4DDB-AEA1-85BD5DC240E4}"/>
              </a:ext>
            </a:extLst>
          </p:cNvPr>
          <p:cNvSpPr txBox="1"/>
          <p:nvPr/>
        </p:nvSpPr>
        <p:spPr>
          <a:xfrm>
            <a:off x="1120703" y="1974948"/>
            <a:ext cx="10042597" cy="2391039"/>
          </a:xfrm>
          <a:prstGeom prst="rect">
            <a:avLst/>
          </a:prstGeom>
          <a:noFill/>
        </p:spPr>
        <p:txBody>
          <a:bodyPr wrap="square" rtlCol="0">
            <a:spAutoFit/>
          </a:bodyPr>
          <a:lstStyle/>
          <a:p>
            <a:pPr marL="342900" marR="0" lvl="0" indent="-342900" algn="l" defTabSz="914400" rtl="0" eaLnBrk="1" fontAlgn="auto" latinLnBrk="0" hangingPunct="1">
              <a:lnSpc>
                <a:spcPct val="140000"/>
              </a:lnSpc>
              <a:spcBef>
                <a:spcPts val="0"/>
              </a:spcBef>
              <a:spcAft>
                <a:spcPts val="1200"/>
              </a:spcAft>
              <a:buClrTx/>
              <a:buSzTx/>
              <a:buFont typeface="Wingdings" panose="05000000000000000000" pitchFamily="2" charset="2"/>
              <a:buChar char="u"/>
              <a:tabLst/>
              <a:defRPr/>
            </a:pPr>
            <a:r>
              <a:rPr kumimoji="0" lang="zh-CN" altLang="en-US" sz="2400" b="0" i="0" u="none" strike="noStrike" kern="1200" cap="none" spc="0" normalizeH="0" baseline="0" noProof="0" dirty="0">
                <a:ln>
                  <a:noFill/>
                </a:ln>
                <a:solidFill>
                  <a:prstClr val="black">
                    <a:lumMod val="85000"/>
                    <a:lumOff val="15000"/>
                  </a:prstClr>
                </a:solidFill>
                <a:effectLst/>
                <a:uLnTx/>
                <a:uFillTx/>
                <a:latin typeface="黑体" panose="02010609060101010101" pitchFamily="49" charset="-122"/>
                <a:ea typeface="黑体" panose="02010609060101010101" pitchFamily="49" charset="-122"/>
                <a:cs typeface="+mn-cs"/>
              </a:rPr>
              <a:t>了解盒子模型的基本概念和构成，能够计算、分配盒子在页面中占用的宽度和高度。</a:t>
            </a:r>
          </a:p>
          <a:p>
            <a:pPr marL="342900" marR="0" lvl="0" indent="-342900" algn="l" defTabSz="914400" rtl="0" eaLnBrk="1" fontAlgn="auto" latinLnBrk="0" hangingPunct="1">
              <a:lnSpc>
                <a:spcPct val="140000"/>
              </a:lnSpc>
              <a:spcBef>
                <a:spcPts val="0"/>
              </a:spcBef>
              <a:spcAft>
                <a:spcPts val="1200"/>
              </a:spcAft>
              <a:buClrTx/>
              <a:buSzTx/>
              <a:buFont typeface="Wingdings" panose="05000000000000000000" pitchFamily="2" charset="2"/>
              <a:buChar char="u"/>
              <a:tabLst/>
              <a:defRPr/>
            </a:pPr>
            <a:r>
              <a:rPr kumimoji="0" lang="zh-CN" altLang="en-US" sz="2400" b="0" i="0" u="none" strike="noStrike" kern="1200" cap="none" spc="0" normalizeH="0" baseline="0" noProof="0" dirty="0">
                <a:ln>
                  <a:noFill/>
                </a:ln>
                <a:solidFill>
                  <a:prstClr val="black">
                    <a:lumMod val="85000"/>
                    <a:lumOff val="15000"/>
                  </a:prstClr>
                </a:solidFill>
                <a:effectLst/>
                <a:uLnTx/>
                <a:uFillTx/>
                <a:latin typeface="黑体" panose="02010609060101010101" pitchFamily="49" charset="-122"/>
                <a:ea typeface="黑体" panose="02010609060101010101" pitchFamily="49" charset="-122"/>
                <a:cs typeface="+mn-cs"/>
              </a:rPr>
              <a:t>掌握盒子模型常用属性的设置方法，能够通过属性对盒子进行美化。</a:t>
            </a:r>
          </a:p>
          <a:p>
            <a:pPr marL="342900" marR="0" lvl="0" indent="-342900" algn="l" defTabSz="914400" rtl="0" eaLnBrk="1" fontAlgn="auto" latinLnBrk="0" hangingPunct="1">
              <a:lnSpc>
                <a:spcPct val="140000"/>
              </a:lnSpc>
              <a:spcBef>
                <a:spcPts val="0"/>
              </a:spcBef>
              <a:spcAft>
                <a:spcPts val="1200"/>
              </a:spcAft>
              <a:buClrTx/>
              <a:buSzTx/>
              <a:buFont typeface="Wingdings" panose="05000000000000000000" pitchFamily="2" charset="2"/>
              <a:buChar char="u"/>
              <a:tabLst/>
              <a:defRPr/>
            </a:pPr>
            <a:r>
              <a:rPr kumimoji="0" lang="zh-CN" altLang="en-US" sz="2400" b="0" i="0" u="none" strike="noStrike" kern="1200" cap="none" spc="0" normalizeH="0" baseline="0" noProof="0" dirty="0">
                <a:ln>
                  <a:noFill/>
                </a:ln>
                <a:solidFill>
                  <a:prstClr val="black">
                    <a:lumMod val="85000"/>
                    <a:lumOff val="15000"/>
                  </a:prstClr>
                </a:solidFill>
                <a:effectLst/>
                <a:uLnTx/>
                <a:uFillTx/>
                <a:latin typeface="黑体" panose="02010609060101010101" pitchFamily="49" charset="-122"/>
                <a:ea typeface="黑体" panose="02010609060101010101" pitchFamily="49" charset="-122"/>
                <a:cs typeface="+mn-cs"/>
              </a:rPr>
              <a:t>掌握盒子模型背景的设置方法，能够恰当的为盒子设置背景颜色和图像。</a:t>
            </a:r>
          </a:p>
        </p:txBody>
      </p:sp>
      <p:sp>
        <p:nvSpPr>
          <p:cNvPr id="4" name="灯片编号占位符 3">
            <a:extLst>
              <a:ext uri="{FF2B5EF4-FFF2-40B4-BE49-F238E27FC236}">
                <a16:creationId xmlns:a16="http://schemas.microsoft.com/office/drawing/2014/main" id="{50206C7D-AC70-43EF-895E-49C3FEE3DA7E}"/>
              </a:ext>
            </a:extLst>
          </p:cNvPr>
          <p:cNvSpPr>
            <a:spLocks noGrp="1"/>
          </p:cNvSpPr>
          <p:nvPr>
            <p:ph type="sldNum" sz="quarter" idx="12"/>
          </p:nvPr>
        </p:nvSpPr>
        <p:spPr/>
        <p:txBody>
          <a:bodyPr/>
          <a:lstStyle/>
          <a:p>
            <a:fld id="{7711B76C-8D5D-454B-B46C-239CFA30E467}" type="slidenum">
              <a:rPr lang="zh-CN" altLang="en-US" smtClean="0"/>
              <a:t>2</a:t>
            </a:fld>
            <a:endParaRPr lang="zh-CN" altLang="en-US"/>
          </a:p>
        </p:txBody>
      </p:sp>
    </p:spTree>
    <p:extLst>
      <p:ext uri="{BB962C8B-B14F-4D97-AF65-F5344CB8AC3E}">
        <p14:creationId xmlns:p14="http://schemas.microsoft.com/office/powerpoint/2010/main" val="1806585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flip="none" rotWithShape="1">
          <a:gsLst>
            <a:gs pos="12000">
              <a:schemeClr val="bg1"/>
            </a:gs>
            <a:gs pos="100000">
              <a:schemeClr val="bg1">
                <a:lumMod val="95000"/>
              </a:schemeClr>
            </a:gs>
          </a:gsLst>
          <a:lin ang="0" scaled="1"/>
          <a:tileRect/>
        </a:gradFill>
        <a:effectLst/>
      </p:bgPr>
    </p:bg>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82480090-D896-4F67-A1DB-9C761684F11B}"/>
              </a:ext>
            </a:extLst>
          </p:cNvPr>
          <p:cNvSpPr txBox="1"/>
          <p:nvPr/>
        </p:nvSpPr>
        <p:spPr>
          <a:xfrm>
            <a:off x="1224782" y="333766"/>
            <a:ext cx="8611601" cy="55399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0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盒子模型相关属性</a:t>
            </a:r>
          </a:p>
        </p:txBody>
      </p:sp>
      <p:sp>
        <p:nvSpPr>
          <p:cNvPr id="6" name="文本框 5">
            <a:extLst>
              <a:ext uri="{FF2B5EF4-FFF2-40B4-BE49-F238E27FC236}">
                <a16:creationId xmlns:a16="http://schemas.microsoft.com/office/drawing/2014/main" id="{6C91CFEE-C723-4981-9EAE-B466490AC75D}"/>
              </a:ext>
            </a:extLst>
          </p:cNvPr>
          <p:cNvSpPr txBox="1"/>
          <p:nvPr/>
        </p:nvSpPr>
        <p:spPr>
          <a:xfrm>
            <a:off x="619971" y="2017088"/>
            <a:ext cx="11076729" cy="3867405"/>
          </a:xfrm>
          <a:prstGeom prst="rect">
            <a:avLst/>
          </a:prstGeom>
          <a:noFill/>
        </p:spPr>
        <p:txBody>
          <a:bodyPr wrap="square" rtlCol="0">
            <a:spAutoFit/>
          </a:bodyPr>
          <a:lstStyle/>
          <a:p>
            <a:pPr lvl="0">
              <a:lnSpc>
                <a:spcPct val="150000"/>
              </a:lnSpc>
              <a:spcBef>
                <a:spcPts val="600"/>
              </a:spcBef>
              <a:spcAft>
                <a:spcPts val="600"/>
              </a:spcAft>
              <a:defRPr/>
            </a:pPr>
            <a:r>
              <a:rPr lang="en-US" altLang="zh-CN" sz="2000" dirty="0">
                <a:solidFill>
                  <a:prstClr val="black"/>
                </a:solidFill>
                <a:latin typeface="黑体" panose="02010609060101010101" pitchFamily="49" charset="-122"/>
                <a:ea typeface="黑体" panose="02010609060101010101" pitchFamily="49" charset="-122"/>
              </a:rPr>
              <a:t>4.</a:t>
            </a:r>
            <a:r>
              <a:rPr lang="zh-CN" altLang="en-US" sz="2000" dirty="0">
                <a:solidFill>
                  <a:prstClr val="black"/>
                </a:solidFill>
                <a:latin typeface="黑体" panose="02010609060101010101" pitchFamily="49" charset="-122"/>
                <a:ea typeface="黑体" panose="02010609060101010101" pitchFamily="49" charset="-122"/>
              </a:rPr>
              <a:t>综合设置</a:t>
            </a:r>
            <a:endParaRPr lang="en-US" altLang="zh-CN" sz="2000" dirty="0">
              <a:solidFill>
                <a:prstClr val="black"/>
              </a:solidFill>
              <a:latin typeface="黑体" panose="02010609060101010101" pitchFamily="49" charset="-122"/>
              <a:ea typeface="黑体" panose="02010609060101010101" pitchFamily="49" charset="-122"/>
            </a:endParaRPr>
          </a:p>
          <a:p>
            <a:pPr lvl="0">
              <a:lnSpc>
                <a:spcPct val="150000"/>
              </a:lnSpc>
              <a:spcBef>
                <a:spcPts val="600"/>
              </a:spcBef>
              <a:spcAft>
                <a:spcPts val="600"/>
              </a:spcAft>
              <a:defRPr/>
            </a:pPr>
            <a:r>
              <a:rPr lang="zh-CN" altLang="en-US" sz="2000" dirty="0">
                <a:solidFill>
                  <a:prstClr val="black"/>
                </a:solidFill>
                <a:latin typeface="黑体" panose="02010609060101010101" pitchFamily="49" charset="-122"/>
                <a:ea typeface="黑体" panose="02010609060101010101" pitchFamily="49" charset="-122"/>
              </a:rPr>
              <a:t>使用</a:t>
            </a:r>
            <a:r>
              <a:rPr lang="en-US" altLang="zh-CN" sz="2000" dirty="0">
                <a:solidFill>
                  <a:prstClr val="black"/>
                </a:solidFill>
                <a:latin typeface="黑体" panose="02010609060101010101" pitchFamily="49" charset="-122"/>
                <a:ea typeface="黑体" panose="02010609060101010101" pitchFamily="49" charset="-122"/>
              </a:rPr>
              <a:t>border</a:t>
            </a:r>
            <a:r>
              <a:rPr lang="zh-CN" altLang="en-US" sz="2000" dirty="0">
                <a:solidFill>
                  <a:prstClr val="black"/>
                </a:solidFill>
                <a:latin typeface="黑体" panose="02010609060101010101" pitchFamily="49" charset="-122"/>
                <a:ea typeface="黑体" panose="02010609060101010101" pitchFamily="49" charset="-122"/>
              </a:rPr>
              <a:t>属性可以同时设置以上三种属性，更为简单方便，其语法如下。</a:t>
            </a:r>
            <a:endParaRPr lang="en-US" altLang="zh-CN" sz="2000" dirty="0">
              <a:solidFill>
                <a:prstClr val="black"/>
              </a:solidFill>
              <a:latin typeface="黑体" panose="02010609060101010101" pitchFamily="49" charset="-122"/>
              <a:ea typeface="黑体" panose="02010609060101010101" pitchFamily="49" charset="-122"/>
            </a:endParaRPr>
          </a:p>
          <a:p>
            <a:pPr lvl="0">
              <a:lnSpc>
                <a:spcPct val="150000"/>
              </a:lnSpc>
              <a:spcBef>
                <a:spcPts val="600"/>
              </a:spcBef>
              <a:spcAft>
                <a:spcPts val="600"/>
              </a:spcAft>
              <a:defRPr/>
            </a:pPr>
            <a:r>
              <a:rPr lang="en-US" altLang="zh-CN" sz="2000" b="1" dirty="0">
                <a:solidFill>
                  <a:schemeClr val="accent1">
                    <a:lumMod val="75000"/>
                  </a:schemeClr>
                </a:solidFill>
                <a:latin typeface="黑体" panose="02010609060101010101" pitchFamily="49" charset="-122"/>
                <a:ea typeface="黑体" panose="02010609060101010101" pitchFamily="49" charset="-122"/>
              </a:rPr>
              <a:t>border:</a:t>
            </a:r>
            <a:r>
              <a:rPr lang="zh-CN" altLang="en-US" sz="2000" b="1" dirty="0">
                <a:solidFill>
                  <a:schemeClr val="accent1">
                    <a:lumMod val="75000"/>
                  </a:schemeClr>
                </a:solidFill>
                <a:latin typeface="黑体" panose="02010609060101010101" pitchFamily="49" charset="-122"/>
                <a:ea typeface="黑体" panose="02010609060101010101" pitchFamily="49" charset="-122"/>
              </a:rPr>
              <a:t>边框宽度 边框样式 边框颜色</a:t>
            </a:r>
            <a:endParaRPr lang="en-US" altLang="zh-CN" sz="2000" b="1" dirty="0">
              <a:solidFill>
                <a:schemeClr val="accent1">
                  <a:lumMod val="75000"/>
                </a:schemeClr>
              </a:solidFill>
              <a:latin typeface="黑体" panose="02010609060101010101" pitchFamily="49" charset="-122"/>
              <a:ea typeface="黑体" panose="02010609060101010101" pitchFamily="49" charset="-122"/>
            </a:endParaRPr>
          </a:p>
          <a:p>
            <a:pPr marL="342900" lvl="0" indent="-342900">
              <a:lnSpc>
                <a:spcPct val="150000"/>
              </a:lnSpc>
              <a:spcBef>
                <a:spcPts val="600"/>
              </a:spcBef>
              <a:spcAft>
                <a:spcPts val="600"/>
              </a:spcAft>
              <a:buFont typeface="Wingdings" panose="05000000000000000000" pitchFamily="2" charset="2"/>
              <a:buChar char="n"/>
              <a:defRPr/>
            </a:pPr>
            <a:r>
              <a:rPr lang="zh-CN" altLang="en-US" sz="2000" dirty="0">
                <a:solidFill>
                  <a:prstClr val="black"/>
                </a:solidFill>
                <a:latin typeface="黑体" panose="02010609060101010101" pitchFamily="49" charset="-122"/>
                <a:ea typeface="黑体" panose="02010609060101010101" pitchFamily="49" charset="-122"/>
              </a:rPr>
              <a:t>属性值中的边框宽度、边框样式、边框颜色之间用空格分隔，且无先后顺序，可以只设置需要的属性值，省略的属性将取默认值，但边框样式的属性值不能省略。</a:t>
            </a:r>
            <a:endParaRPr lang="en-US" altLang="zh-CN" sz="2000" dirty="0">
              <a:solidFill>
                <a:prstClr val="black"/>
              </a:solidFill>
              <a:latin typeface="黑体" panose="02010609060101010101" pitchFamily="49" charset="-122"/>
              <a:ea typeface="黑体" panose="02010609060101010101" pitchFamily="49" charset="-122"/>
            </a:endParaRPr>
          </a:p>
          <a:p>
            <a:pPr marL="342900" lvl="0" indent="-342900">
              <a:lnSpc>
                <a:spcPct val="150000"/>
              </a:lnSpc>
              <a:spcBef>
                <a:spcPts val="600"/>
              </a:spcBef>
              <a:spcAft>
                <a:spcPts val="600"/>
              </a:spcAft>
              <a:buFont typeface="Wingdings" panose="05000000000000000000" pitchFamily="2" charset="2"/>
              <a:buChar char="n"/>
              <a:defRPr/>
            </a:pPr>
            <a:r>
              <a:rPr lang="zh-CN" altLang="en-US" sz="2000" dirty="0">
                <a:solidFill>
                  <a:prstClr val="black"/>
                </a:solidFill>
                <a:latin typeface="黑体" panose="02010609060101010101" pitchFamily="49" charset="-122"/>
                <a:ea typeface="黑体" panose="02010609060101010101" pitchFamily="49" charset="-122"/>
              </a:rPr>
              <a:t>若想对某一条边框进行综合设置可使用单侧复合属性</a:t>
            </a:r>
            <a:r>
              <a:rPr lang="en-US" altLang="zh-CN" sz="2000" dirty="0">
                <a:solidFill>
                  <a:prstClr val="black"/>
                </a:solidFill>
                <a:latin typeface="黑体" panose="02010609060101010101" pitchFamily="49" charset="-122"/>
                <a:ea typeface="黑体" panose="02010609060101010101" pitchFamily="49" charset="-122"/>
              </a:rPr>
              <a:t>border-top</a:t>
            </a:r>
            <a:r>
              <a:rPr lang="zh-CN" altLang="en-US" sz="2000" dirty="0">
                <a:solidFill>
                  <a:prstClr val="black"/>
                </a:solidFill>
                <a:latin typeface="黑体" panose="02010609060101010101" pitchFamily="49" charset="-122"/>
                <a:ea typeface="黑体" panose="02010609060101010101" pitchFamily="49" charset="-122"/>
              </a:rPr>
              <a:t>、</a:t>
            </a:r>
            <a:r>
              <a:rPr lang="en-US" altLang="zh-CN" sz="2000" dirty="0">
                <a:solidFill>
                  <a:prstClr val="black"/>
                </a:solidFill>
                <a:latin typeface="黑体" panose="02010609060101010101" pitchFamily="49" charset="-122"/>
                <a:ea typeface="黑体" panose="02010609060101010101" pitchFamily="49" charset="-122"/>
              </a:rPr>
              <a:t>border-bottom</a:t>
            </a:r>
            <a:r>
              <a:rPr lang="zh-CN" altLang="en-US" sz="2000" dirty="0">
                <a:solidFill>
                  <a:prstClr val="black"/>
                </a:solidFill>
                <a:latin typeface="黑体" panose="02010609060101010101" pitchFamily="49" charset="-122"/>
                <a:ea typeface="黑体" panose="02010609060101010101" pitchFamily="49" charset="-122"/>
              </a:rPr>
              <a:t>、</a:t>
            </a:r>
            <a:r>
              <a:rPr lang="en-US" altLang="zh-CN" sz="2000" dirty="0">
                <a:solidFill>
                  <a:prstClr val="black"/>
                </a:solidFill>
                <a:latin typeface="黑体" panose="02010609060101010101" pitchFamily="49" charset="-122"/>
                <a:ea typeface="黑体" panose="02010609060101010101" pitchFamily="49" charset="-122"/>
              </a:rPr>
              <a:t>border-left</a:t>
            </a:r>
            <a:r>
              <a:rPr lang="zh-CN" altLang="en-US" sz="2000" dirty="0">
                <a:solidFill>
                  <a:prstClr val="black"/>
                </a:solidFill>
                <a:latin typeface="黑体" panose="02010609060101010101" pitchFamily="49" charset="-122"/>
                <a:ea typeface="黑体" panose="02010609060101010101" pitchFamily="49" charset="-122"/>
              </a:rPr>
              <a:t>、</a:t>
            </a:r>
            <a:r>
              <a:rPr lang="en-US" altLang="zh-CN" sz="2000" dirty="0">
                <a:solidFill>
                  <a:prstClr val="black"/>
                </a:solidFill>
                <a:latin typeface="黑体" panose="02010609060101010101" pitchFamily="49" charset="-122"/>
                <a:ea typeface="黑体" panose="02010609060101010101" pitchFamily="49" charset="-122"/>
              </a:rPr>
              <a:t>border-right</a:t>
            </a:r>
            <a:endParaRPr kumimoji="0" lang="en-US" altLang="zh-CN" sz="2000" b="0" i="0" u="none" strike="noStrike" kern="1200" cap="none" spc="0" normalizeH="0" baseline="0" noProof="0" dirty="0">
              <a:ln>
                <a:noFill/>
              </a:ln>
              <a:solidFill>
                <a:prstClr val="black"/>
              </a:solidFill>
              <a:uLnTx/>
              <a:uFillTx/>
              <a:latin typeface="黑体" panose="02010609060101010101" pitchFamily="49" charset="-122"/>
              <a:ea typeface="黑体" panose="02010609060101010101" pitchFamily="49" charset="-122"/>
            </a:endParaRPr>
          </a:p>
        </p:txBody>
      </p:sp>
      <p:cxnSp>
        <p:nvCxnSpPr>
          <p:cNvPr id="22" name="直接连接符 21">
            <a:extLst>
              <a:ext uri="{FF2B5EF4-FFF2-40B4-BE49-F238E27FC236}">
                <a16:creationId xmlns:a16="http://schemas.microsoft.com/office/drawing/2014/main" id="{EF47BB7E-6D89-4ED0-BA88-753CD2ED8B95}"/>
              </a:ext>
            </a:extLst>
          </p:cNvPr>
          <p:cNvCxnSpPr/>
          <p:nvPr/>
        </p:nvCxnSpPr>
        <p:spPr>
          <a:xfrm>
            <a:off x="0" y="584200"/>
            <a:ext cx="6096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C4A9B34D-D2DF-4A3C-AF99-343A086E2D5C}"/>
              </a:ext>
            </a:extLst>
          </p:cNvPr>
          <p:cNvCxnSpPr>
            <a:cxnSpLocks/>
          </p:cNvCxnSpPr>
          <p:nvPr/>
        </p:nvCxnSpPr>
        <p:spPr>
          <a:xfrm flipV="1">
            <a:off x="2589171" y="951101"/>
            <a:ext cx="8986434" cy="13656"/>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5" name="文本占位符 5">
            <a:extLst>
              <a:ext uri="{FF2B5EF4-FFF2-40B4-BE49-F238E27FC236}">
                <a16:creationId xmlns:a16="http://schemas.microsoft.com/office/drawing/2014/main" id="{B310AC14-4BF9-4F78-A8A0-BD7DF26F7054}"/>
              </a:ext>
            </a:extLst>
          </p:cNvPr>
          <p:cNvSpPr txBox="1">
            <a:spLocks/>
          </p:cNvSpPr>
          <p:nvPr/>
        </p:nvSpPr>
        <p:spPr>
          <a:xfrm>
            <a:off x="594426" y="898438"/>
            <a:ext cx="1985219" cy="123111"/>
          </a:xfrm>
          <a:prstGeom prst="rect">
            <a:avLst/>
          </a:prstGeom>
        </p:spPr>
        <p:txBody>
          <a:bodyPr vert="horz" wrap="square" lIns="0" tIns="0" rIns="0" bIns="0" anchor="t" anchorCtr="0">
            <a:spAutoFit/>
          </a:bodyPr>
          <a:lstStyle>
            <a:defPPr>
              <a:defRPr lang="zh-CN"/>
            </a:defPPr>
            <a:lvl1pPr indent="0" algn="dist" fontAlgn="auto">
              <a:lnSpc>
                <a:spcPct val="100000"/>
              </a:lnSpc>
              <a:spcBef>
                <a:spcPts val="0"/>
              </a:spcBef>
              <a:spcAft>
                <a:spcPts val="0"/>
              </a:spcAft>
              <a:buFont typeface="Arial" panose="020B0604020202020204" pitchFamily="34" charset="0"/>
              <a:buNone/>
              <a:defRPr sz="800" spc="100" baseline="0">
                <a:solidFill>
                  <a:schemeClr val="bg1">
                    <a:lumMod val="65000"/>
                  </a:schemeClr>
                </a:solidFill>
                <a:latin typeface="黑体" panose="02010609060101010101" pitchFamily="49" charset="-122"/>
                <a:ea typeface="黑体" panose="02010609060101010101" pitchFamily="49" charset="-122"/>
              </a:defRPr>
            </a:lvl1pPr>
            <a:lvl2pPr indent="-228600">
              <a:lnSpc>
                <a:spcPct val="90000"/>
              </a:lnSpc>
              <a:spcBef>
                <a:spcPts val="500"/>
              </a:spcBef>
              <a:buFont typeface="Arial" panose="020B0604020202020204" pitchFamily="34" charset="0"/>
              <a:buNone/>
              <a:defRPr sz="2400"/>
            </a:lvl2pPr>
            <a:lvl3pPr indent="-228600">
              <a:lnSpc>
                <a:spcPct val="90000"/>
              </a:lnSpc>
              <a:spcBef>
                <a:spcPts val="500"/>
              </a:spcBef>
              <a:buFont typeface="Arial" panose="020B0604020202020204" pitchFamily="34" charset="0"/>
              <a:buNone/>
              <a:defRPr sz="2000"/>
            </a:lvl3pPr>
            <a:lvl4pPr indent="-228600">
              <a:lnSpc>
                <a:spcPct val="90000"/>
              </a:lnSpc>
              <a:spcBef>
                <a:spcPts val="500"/>
              </a:spcBef>
              <a:buFont typeface="Arial" panose="020B0604020202020204" pitchFamily="34" charset="0"/>
              <a:buNone/>
            </a:lvl4pPr>
            <a:lvl5pPr indent="-228600">
              <a:lnSpc>
                <a:spcPct val="90000"/>
              </a:lnSpc>
              <a:spcBef>
                <a:spcPts val="500"/>
              </a:spcBef>
              <a:buFont typeface="Arial" panose="020B0604020202020204" pitchFamily="34" charset="0"/>
              <a:buNone/>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altLang="zh-CN" dirty="0"/>
              <a:t>HTML5+CSS3 Web</a:t>
            </a:r>
            <a:r>
              <a:rPr lang="zh-CN" altLang="en-US" dirty="0"/>
              <a:t>前端开发与实例教程 </a:t>
            </a:r>
          </a:p>
        </p:txBody>
      </p:sp>
      <p:sp>
        <p:nvSpPr>
          <p:cNvPr id="11" name="矩形: 圆角 10">
            <a:extLst>
              <a:ext uri="{FF2B5EF4-FFF2-40B4-BE49-F238E27FC236}">
                <a16:creationId xmlns:a16="http://schemas.microsoft.com/office/drawing/2014/main" id="{569CCF65-081D-47D8-BA1D-70A8FD9E06FD}"/>
              </a:ext>
            </a:extLst>
          </p:cNvPr>
          <p:cNvSpPr/>
          <p:nvPr/>
        </p:nvSpPr>
        <p:spPr>
          <a:xfrm>
            <a:off x="708025" y="1407160"/>
            <a:ext cx="1704975" cy="489600"/>
          </a:xfrm>
          <a:prstGeom prst="roundRect">
            <a:avLst>
              <a:gd name="adj" fmla="val 50000"/>
            </a:avLst>
          </a:prstGeom>
          <a:gradFill>
            <a:gsLst>
              <a:gs pos="7000">
                <a:schemeClr val="accent2">
                  <a:lumMod val="60000"/>
                  <a:lumOff val="40000"/>
                </a:schemeClr>
              </a:gs>
              <a:gs pos="86000">
                <a:schemeClr val="accent1"/>
              </a:gs>
            </a:gsLst>
            <a:path path="circle">
              <a:fillToRect r="100000" b="100000"/>
            </a:path>
          </a:gradFill>
          <a:ln>
            <a:noFill/>
          </a:ln>
          <a:effectLst>
            <a:outerShdw blurRad="381000" dist="215900" dir="4200000" algn="t" rotWithShape="0">
              <a:schemeClr val="accent1">
                <a:alpha val="17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kumimoji="0" lang="zh-CN" altLang="en-US" sz="18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rPr>
              <a:t>边框</a:t>
            </a:r>
          </a:p>
        </p:txBody>
      </p:sp>
      <p:sp>
        <p:nvSpPr>
          <p:cNvPr id="13" name="椭圆 12">
            <a:extLst>
              <a:ext uri="{FF2B5EF4-FFF2-40B4-BE49-F238E27FC236}">
                <a16:creationId xmlns:a16="http://schemas.microsoft.com/office/drawing/2014/main" id="{DC26118F-5704-4BEB-B07E-2E995CDE97EA}"/>
              </a:ext>
            </a:extLst>
          </p:cNvPr>
          <p:cNvSpPr>
            <a:spLocks/>
          </p:cNvSpPr>
          <p:nvPr/>
        </p:nvSpPr>
        <p:spPr>
          <a:xfrm>
            <a:off x="607270" y="398365"/>
            <a:ext cx="468000" cy="468000"/>
          </a:xfrm>
          <a:prstGeom prst="ellipse">
            <a:avLst/>
          </a:prstGeom>
          <a:gradFill>
            <a:gsLst>
              <a:gs pos="7000">
                <a:schemeClr val="accent2">
                  <a:lumMod val="60000"/>
                  <a:lumOff val="40000"/>
                </a:schemeClr>
              </a:gs>
              <a:gs pos="86000">
                <a:schemeClr val="accent1"/>
              </a:gs>
            </a:gsLst>
            <a:path path="circle">
              <a:fillToRect r="100000" b="100000"/>
            </a:path>
          </a:gradFill>
        </p:spPr>
        <p:txBody>
          <a:bodyPr rot="0" spcFirstLastPara="0" vertOverflow="overflow" horzOverflow="overflow" vert="horz" wrap="square" lIns="72000" tIns="0" rIns="91440" bIns="45720" numCol="1" spcCol="0" rtlCol="0" fromWordArt="0" anchor="ctr" anchorCtr="0" forceAA="0" compatLnSpc="1">
            <a:prstTxWarp prst="textNoShape">
              <a:avLst/>
            </a:prstTxWarp>
            <a:noAutofit/>
          </a:bodyPr>
          <a:lstStyle/>
          <a:p>
            <a:pPr algn="ctr"/>
            <a:r>
              <a:rPr lang="en-US" altLang="zh-CN" sz="2400" b="1" dirty="0">
                <a:solidFill>
                  <a:prstClr val="white"/>
                </a:solidFill>
                <a:latin typeface="黑体" panose="02010609060101010101" pitchFamily="49" charset="-122"/>
                <a:ea typeface="黑体" panose="02010609060101010101" pitchFamily="49" charset="-122"/>
              </a:rPr>
              <a:t>2</a:t>
            </a:r>
            <a:endParaRPr lang="zh-CN" altLang="en-US" sz="2400" b="1" dirty="0">
              <a:solidFill>
                <a:prstClr val="white"/>
              </a:solidFill>
              <a:latin typeface="黑体" panose="02010609060101010101" pitchFamily="49" charset="-122"/>
              <a:ea typeface="黑体" panose="02010609060101010101" pitchFamily="49" charset="-122"/>
            </a:endParaRPr>
          </a:p>
        </p:txBody>
      </p:sp>
      <p:sp>
        <p:nvSpPr>
          <p:cNvPr id="4" name="灯片编号占位符 3">
            <a:extLst>
              <a:ext uri="{FF2B5EF4-FFF2-40B4-BE49-F238E27FC236}">
                <a16:creationId xmlns:a16="http://schemas.microsoft.com/office/drawing/2014/main" id="{005A2386-B29D-4143-A7E4-F5138F165957}"/>
              </a:ext>
            </a:extLst>
          </p:cNvPr>
          <p:cNvSpPr>
            <a:spLocks noGrp="1"/>
          </p:cNvSpPr>
          <p:nvPr>
            <p:ph type="sldNum" sz="quarter" idx="12"/>
          </p:nvPr>
        </p:nvSpPr>
        <p:spPr/>
        <p:txBody>
          <a:bodyPr/>
          <a:lstStyle/>
          <a:p>
            <a:fld id="{7711B76C-8D5D-454B-B46C-239CFA30E467}" type="slidenum">
              <a:rPr lang="zh-CN" altLang="en-US" smtClean="0"/>
              <a:t>20</a:t>
            </a:fld>
            <a:endParaRPr lang="zh-CN" altLang="en-US"/>
          </a:p>
        </p:txBody>
      </p:sp>
    </p:spTree>
    <p:extLst>
      <p:ext uri="{BB962C8B-B14F-4D97-AF65-F5344CB8AC3E}">
        <p14:creationId xmlns:p14="http://schemas.microsoft.com/office/powerpoint/2010/main" val="1304776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flip="none" rotWithShape="1">
          <a:gsLst>
            <a:gs pos="12000">
              <a:schemeClr val="bg1"/>
            </a:gs>
            <a:gs pos="100000">
              <a:schemeClr val="bg1">
                <a:lumMod val="95000"/>
              </a:schemeClr>
            </a:gs>
          </a:gsLst>
          <a:lin ang="0" scaled="1"/>
          <a:tileRect/>
        </a:gradFill>
        <a:effectLst/>
      </p:bgPr>
    </p:bg>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82480090-D896-4F67-A1DB-9C761684F11B}"/>
              </a:ext>
            </a:extLst>
          </p:cNvPr>
          <p:cNvSpPr txBox="1"/>
          <p:nvPr/>
        </p:nvSpPr>
        <p:spPr>
          <a:xfrm>
            <a:off x="1224782" y="333766"/>
            <a:ext cx="8611601" cy="55399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0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盒子模型相关属性</a:t>
            </a:r>
          </a:p>
        </p:txBody>
      </p:sp>
      <p:sp>
        <p:nvSpPr>
          <p:cNvPr id="6" name="文本框 5">
            <a:extLst>
              <a:ext uri="{FF2B5EF4-FFF2-40B4-BE49-F238E27FC236}">
                <a16:creationId xmlns:a16="http://schemas.microsoft.com/office/drawing/2014/main" id="{6C91CFEE-C723-4981-9EAE-B466490AC75D}"/>
              </a:ext>
            </a:extLst>
          </p:cNvPr>
          <p:cNvSpPr txBox="1"/>
          <p:nvPr/>
        </p:nvSpPr>
        <p:spPr>
          <a:xfrm>
            <a:off x="607270" y="2061985"/>
            <a:ext cx="11076729" cy="553998"/>
          </a:xfrm>
          <a:prstGeom prst="rect">
            <a:avLst/>
          </a:prstGeom>
          <a:noFill/>
        </p:spPr>
        <p:txBody>
          <a:bodyPr wrap="square" rtlCol="0">
            <a:spAutoFit/>
          </a:bodyPr>
          <a:lstStyle/>
          <a:p>
            <a:pPr lvl="0">
              <a:lnSpc>
                <a:spcPct val="150000"/>
              </a:lnSpc>
              <a:spcBef>
                <a:spcPts val="600"/>
              </a:spcBef>
              <a:spcAft>
                <a:spcPts val="600"/>
              </a:spcAft>
              <a:defRPr/>
            </a:pPr>
            <a:r>
              <a:rPr lang="zh-CN" altLang="en-US" sz="2000" dirty="0">
                <a:solidFill>
                  <a:prstClr val="black"/>
                </a:solidFill>
                <a:latin typeface="黑体" panose="02010609060101010101" pitchFamily="49" charset="-122"/>
                <a:ea typeface="黑体" panose="02010609060101010101" pitchFamily="49" charset="-122"/>
              </a:rPr>
              <a:t>边框综合设置</a:t>
            </a:r>
            <a:endParaRPr kumimoji="0" lang="en-US" altLang="zh-CN" sz="2000" b="0" i="0" u="none" strike="noStrike" kern="1200" cap="none" spc="0" normalizeH="0" baseline="0" noProof="0" dirty="0">
              <a:ln>
                <a:noFill/>
              </a:ln>
              <a:solidFill>
                <a:prstClr val="black"/>
              </a:solidFill>
              <a:uLnTx/>
              <a:uFillTx/>
              <a:latin typeface="黑体" panose="02010609060101010101" pitchFamily="49" charset="-122"/>
              <a:ea typeface="黑体" panose="02010609060101010101" pitchFamily="49" charset="-122"/>
            </a:endParaRPr>
          </a:p>
        </p:txBody>
      </p:sp>
      <p:cxnSp>
        <p:nvCxnSpPr>
          <p:cNvPr id="22" name="直接连接符 21">
            <a:extLst>
              <a:ext uri="{FF2B5EF4-FFF2-40B4-BE49-F238E27FC236}">
                <a16:creationId xmlns:a16="http://schemas.microsoft.com/office/drawing/2014/main" id="{EF47BB7E-6D89-4ED0-BA88-753CD2ED8B95}"/>
              </a:ext>
            </a:extLst>
          </p:cNvPr>
          <p:cNvCxnSpPr/>
          <p:nvPr/>
        </p:nvCxnSpPr>
        <p:spPr>
          <a:xfrm>
            <a:off x="0" y="584200"/>
            <a:ext cx="6096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C4A9B34D-D2DF-4A3C-AF99-343A086E2D5C}"/>
              </a:ext>
            </a:extLst>
          </p:cNvPr>
          <p:cNvCxnSpPr>
            <a:cxnSpLocks/>
          </p:cNvCxnSpPr>
          <p:nvPr/>
        </p:nvCxnSpPr>
        <p:spPr>
          <a:xfrm flipV="1">
            <a:off x="2589171" y="951101"/>
            <a:ext cx="8986434" cy="13656"/>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5" name="文本占位符 5">
            <a:extLst>
              <a:ext uri="{FF2B5EF4-FFF2-40B4-BE49-F238E27FC236}">
                <a16:creationId xmlns:a16="http://schemas.microsoft.com/office/drawing/2014/main" id="{B310AC14-4BF9-4F78-A8A0-BD7DF26F7054}"/>
              </a:ext>
            </a:extLst>
          </p:cNvPr>
          <p:cNvSpPr txBox="1">
            <a:spLocks/>
          </p:cNvSpPr>
          <p:nvPr/>
        </p:nvSpPr>
        <p:spPr>
          <a:xfrm>
            <a:off x="594426" y="898438"/>
            <a:ext cx="1985219" cy="123111"/>
          </a:xfrm>
          <a:prstGeom prst="rect">
            <a:avLst/>
          </a:prstGeom>
        </p:spPr>
        <p:txBody>
          <a:bodyPr vert="horz" wrap="square" lIns="0" tIns="0" rIns="0" bIns="0" anchor="t" anchorCtr="0">
            <a:spAutoFit/>
          </a:bodyPr>
          <a:lstStyle>
            <a:defPPr>
              <a:defRPr lang="zh-CN"/>
            </a:defPPr>
            <a:lvl1pPr indent="0" algn="dist" fontAlgn="auto">
              <a:lnSpc>
                <a:spcPct val="100000"/>
              </a:lnSpc>
              <a:spcBef>
                <a:spcPts val="0"/>
              </a:spcBef>
              <a:spcAft>
                <a:spcPts val="0"/>
              </a:spcAft>
              <a:buFont typeface="Arial" panose="020B0604020202020204" pitchFamily="34" charset="0"/>
              <a:buNone/>
              <a:defRPr sz="800" spc="100" baseline="0">
                <a:solidFill>
                  <a:schemeClr val="bg1">
                    <a:lumMod val="65000"/>
                  </a:schemeClr>
                </a:solidFill>
                <a:latin typeface="黑体" panose="02010609060101010101" pitchFamily="49" charset="-122"/>
                <a:ea typeface="黑体" panose="02010609060101010101" pitchFamily="49" charset="-122"/>
              </a:defRPr>
            </a:lvl1pPr>
            <a:lvl2pPr indent="-228600">
              <a:lnSpc>
                <a:spcPct val="90000"/>
              </a:lnSpc>
              <a:spcBef>
                <a:spcPts val="500"/>
              </a:spcBef>
              <a:buFont typeface="Arial" panose="020B0604020202020204" pitchFamily="34" charset="0"/>
              <a:buNone/>
              <a:defRPr sz="2400"/>
            </a:lvl2pPr>
            <a:lvl3pPr indent="-228600">
              <a:lnSpc>
                <a:spcPct val="90000"/>
              </a:lnSpc>
              <a:spcBef>
                <a:spcPts val="500"/>
              </a:spcBef>
              <a:buFont typeface="Arial" panose="020B0604020202020204" pitchFamily="34" charset="0"/>
              <a:buNone/>
              <a:defRPr sz="2000"/>
            </a:lvl3pPr>
            <a:lvl4pPr indent="-228600">
              <a:lnSpc>
                <a:spcPct val="90000"/>
              </a:lnSpc>
              <a:spcBef>
                <a:spcPts val="500"/>
              </a:spcBef>
              <a:buFont typeface="Arial" panose="020B0604020202020204" pitchFamily="34" charset="0"/>
              <a:buNone/>
            </a:lvl4pPr>
            <a:lvl5pPr indent="-228600">
              <a:lnSpc>
                <a:spcPct val="90000"/>
              </a:lnSpc>
              <a:spcBef>
                <a:spcPts val="500"/>
              </a:spcBef>
              <a:buFont typeface="Arial" panose="020B0604020202020204" pitchFamily="34" charset="0"/>
              <a:buNone/>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altLang="zh-CN" dirty="0"/>
              <a:t>HTML5+CSS3 Web</a:t>
            </a:r>
            <a:r>
              <a:rPr lang="zh-CN" altLang="en-US" dirty="0"/>
              <a:t>前端开发与实例教程 </a:t>
            </a:r>
          </a:p>
        </p:txBody>
      </p:sp>
      <p:sp>
        <p:nvSpPr>
          <p:cNvPr id="13" name="矩形: 圆角 12">
            <a:extLst>
              <a:ext uri="{FF2B5EF4-FFF2-40B4-BE49-F238E27FC236}">
                <a16:creationId xmlns:a16="http://schemas.microsoft.com/office/drawing/2014/main" id="{FE7813EB-9D77-4828-9819-D386F1B97906}"/>
              </a:ext>
            </a:extLst>
          </p:cNvPr>
          <p:cNvSpPr/>
          <p:nvPr/>
        </p:nvSpPr>
        <p:spPr>
          <a:xfrm>
            <a:off x="695324" y="1452057"/>
            <a:ext cx="1704975" cy="489600"/>
          </a:xfrm>
          <a:prstGeom prst="roundRect">
            <a:avLst>
              <a:gd name="adj" fmla="val 50000"/>
            </a:avLst>
          </a:prstGeom>
          <a:gradFill>
            <a:gsLst>
              <a:gs pos="7000">
                <a:schemeClr val="accent2">
                  <a:lumMod val="60000"/>
                  <a:lumOff val="40000"/>
                </a:schemeClr>
              </a:gs>
              <a:gs pos="86000">
                <a:schemeClr val="accent1"/>
              </a:gs>
            </a:gsLst>
            <a:path path="circle">
              <a:fillToRect r="100000" b="100000"/>
            </a:path>
          </a:gradFill>
          <a:ln>
            <a:noFill/>
          </a:ln>
          <a:effectLst>
            <a:outerShdw blurRad="381000" dist="215900" dir="4200000" algn="t" rotWithShape="0">
              <a:schemeClr val="accent1">
                <a:alpha val="17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kumimoji="0" lang="zh-CN" altLang="en-US" sz="18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rPr>
              <a:t>边框</a:t>
            </a:r>
          </a:p>
        </p:txBody>
      </p:sp>
      <p:sp>
        <p:nvSpPr>
          <p:cNvPr id="14" name="椭圆 13">
            <a:extLst>
              <a:ext uri="{FF2B5EF4-FFF2-40B4-BE49-F238E27FC236}">
                <a16:creationId xmlns:a16="http://schemas.microsoft.com/office/drawing/2014/main" id="{784A1D16-A4B3-4669-AB78-82429E632D38}"/>
              </a:ext>
            </a:extLst>
          </p:cNvPr>
          <p:cNvSpPr>
            <a:spLocks/>
          </p:cNvSpPr>
          <p:nvPr/>
        </p:nvSpPr>
        <p:spPr>
          <a:xfrm>
            <a:off x="607270" y="398365"/>
            <a:ext cx="468000" cy="468000"/>
          </a:xfrm>
          <a:prstGeom prst="ellipse">
            <a:avLst/>
          </a:prstGeom>
          <a:gradFill>
            <a:gsLst>
              <a:gs pos="7000">
                <a:schemeClr val="accent2">
                  <a:lumMod val="60000"/>
                  <a:lumOff val="40000"/>
                </a:schemeClr>
              </a:gs>
              <a:gs pos="86000">
                <a:schemeClr val="accent1"/>
              </a:gs>
            </a:gsLst>
            <a:path path="circle">
              <a:fillToRect r="100000" b="100000"/>
            </a:path>
          </a:gradFill>
        </p:spPr>
        <p:txBody>
          <a:bodyPr rot="0" spcFirstLastPara="0" vertOverflow="overflow" horzOverflow="overflow" vert="horz" wrap="square" lIns="72000" tIns="0" rIns="91440" bIns="45720" numCol="1" spcCol="0" rtlCol="0" fromWordArt="0" anchor="ctr" anchorCtr="0" forceAA="0" compatLnSpc="1">
            <a:prstTxWarp prst="textNoShape">
              <a:avLst/>
            </a:prstTxWarp>
            <a:noAutofit/>
          </a:bodyPr>
          <a:lstStyle/>
          <a:p>
            <a:pPr algn="ctr"/>
            <a:r>
              <a:rPr lang="en-US" altLang="zh-CN" sz="2400" b="1" dirty="0">
                <a:solidFill>
                  <a:prstClr val="white"/>
                </a:solidFill>
                <a:latin typeface="黑体" panose="02010609060101010101" pitchFamily="49" charset="-122"/>
                <a:ea typeface="黑体" panose="02010609060101010101" pitchFamily="49" charset="-122"/>
              </a:rPr>
              <a:t>2</a:t>
            </a:r>
            <a:endParaRPr lang="zh-CN" altLang="en-US" sz="2400" b="1" dirty="0">
              <a:solidFill>
                <a:prstClr val="white"/>
              </a:solidFill>
              <a:latin typeface="黑体" panose="02010609060101010101" pitchFamily="49" charset="-122"/>
              <a:ea typeface="黑体" panose="02010609060101010101" pitchFamily="49" charset="-122"/>
            </a:endParaRPr>
          </a:p>
        </p:txBody>
      </p:sp>
      <p:pic>
        <p:nvPicPr>
          <p:cNvPr id="11" name="图片 10">
            <a:extLst>
              <a:ext uri="{FF2B5EF4-FFF2-40B4-BE49-F238E27FC236}">
                <a16:creationId xmlns:a16="http://schemas.microsoft.com/office/drawing/2014/main" id="{497E7D3F-A1C3-4A7B-9CFA-7F97F9E3EAC2}"/>
              </a:ext>
            </a:extLst>
          </p:cNvPr>
          <p:cNvPicPr/>
          <p:nvPr/>
        </p:nvPicPr>
        <p:blipFill>
          <a:blip r:embed="rId2"/>
          <a:stretch>
            <a:fillRect/>
          </a:stretch>
        </p:blipFill>
        <p:spPr>
          <a:xfrm>
            <a:off x="2856230" y="2806526"/>
            <a:ext cx="6489476" cy="3651761"/>
          </a:xfrm>
          <a:prstGeom prst="rect">
            <a:avLst/>
          </a:prstGeom>
          <a:ln>
            <a:solidFill>
              <a:schemeClr val="accent1">
                <a:shade val="50000"/>
              </a:schemeClr>
            </a:solidFill>
          </a:ln>
        </p:spPr>
      </p:pic>
      <p:sp>
        <p:nvSpPr>
          <p:cNvPr id="4" name="灯片编号占位符 3">
            <a:extLst>
              <a:ext uri="{FF2B5EF4-FFF2-40B4-BE49-F238E27FC236}">
                <a16:creationId xmlns:a16="http://schemas.microsoft.com/office/drawing/2014/main" id="{33D3A9E8-EC9F-4E9A-87B7-9D901135473E}"/>
              </a:ext>
            </a:extLst>
          </p:cNvPr>
          <p:cNvSpPr>
            <a:spLocks noGrp="1"/>
          </p:cNvSpPr>
          <p:nvPr>
            <p:ph type="sldNum" sz="quarter" idx="12"/>
          </p:nvPr>
        </p:nvSpPr>
        <p:spPr/>
        <p:txBody>
          <a:bodyPr/>
          <a:lstStyle/>
          <a:p>
            <a:fld id="{7711B76C-8D5D-454B-B46C-239CFA30E467}" type="slidenum">
              <a:rPr lang="zh-CN" altLang="en-US" smtClean="0"/>
              <a:t>21</a:t>
            </a:fld>
            <a:endParaRPr lang="zh-CN" altLang="en-US"/>
          </a:p>
        </p:txBody>
      </p:sp>
    </p:spTree>
    <p:extLst>
      <p:ext uri="{BB962C8B-B14F-4D97-AF65-F5344CB8AC3E}">
        <p14:creationId xmlns:p14="http://schemas.microsoft.com/office/powerpoint/2010/main" val="39435918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gradFill flip="none" rotWithShape="1">
          <a:gsLst>
            <a:gs pos="12000">
              <a:schemeClr val="bg1"/>
            </a:gs>
            <a:gs pos="100000">
              <a:schemeClr val="bg1">
                <a:lumMod val="95000"/>
              </a:schemeClr>
            </a:gs>
          </a:gsLst>
          <a:lin ang="0" scaled="1"/>
          <a:tileRect/>
        </a:gradFill>
        <a:effectLst/>
      </p:bgPr>
    </p:bg>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82480090-D896-4F67-A1DB-9C761684F11B}"/>
              </a:ext>
            </a:extLst>
          </p:cNvPr>
          <p:cNvSpPr txBox="1"/>
          <p:nvPr/>
        </p:nvSpPr>
        <p:spPr>
          <a:xfrm>
            <a:off x="1224782" y="333766"/>
            <a:ext cx="8611601" cy="55399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0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盒子模型相关属性</a:t>
            </a:r>
          </a:p>
        </p:txBody>
      </p:sp>
      <p:sp>
        <p:nvSpPr>
          <p:cNvPr id="6" name="文本框 5">
            <a:extLst>
              <a:ext uri="{FF2B5EF4-FFF2-40B4-BE49-F238E27FC236}">
                <a16:creationId xmlns:a16="http://schemas.microsoft.com/office/drawing/2014/main" id="{6C91CFEE-C723-4981-9EAE-B466490AC75D}"/>
              </a:ext>
            </a:extLst>
          </p:cNvPr>
          <p:cNvSpPr txBox="1"/>
          <p:nvPr/>
        </p:nvSpPr>
        <p:spPr>
          <a:xfrm>
            <a:off x="619971" y="2017088"/>
            <a:ext cx="11076729" cy="1559081"/>
          </a:xfrm>
          <a:prstGeom prst="rect">
            <a:avLst/>
          </a:prstGeom>
          <a:noFill/>
        </p:spPr>
        <p:txBody>
          <a:bodyPr wrap="square" rtlCol="0">
            <a:spAutoFit/>
          </a:bodyPr>
          <a:lstStyle/>
          <a:p>
            <a:pPr lvl="0">
              <a:lnSpc>
                <a:spcPct val="150000"/>
              </a:lnSpc>
              <a:spcBef>
                <a:spcPts val="600"/>
              </a:spcBef>
              <a:spcAft>
                <a:spcPts val="600"/>
              </a:spcAft>
              <a:defRPr/>
            </a:pPr>
            <a:r>
              <a:rPr lang="en-US" altLang="zh-CN" sz="2000" dirty="0">
                <a:solidFill>
                  <a:prstClr val="black"/>
                </a:solidFill>
                <a:latin typeface="黑体" panose="02010609060101010101" pitchFamily="49" charset="-122"/>
                <a:ea typeface="黑体" panose="02010609060101010101" pitchFamily="49" charset="-122"/>
              </a:rPr>
              <a:t>5.</a:t>
            </a:r>
            <a:r>
              <a:rPr lang="zh-CN" altLang="en-US" sz="2000" dirty="0">
                <a:solidFill>
                  <a:prstClr val="black"/>
                </a:solidFill>
                <a:latin typeface="黑体" panose="02010609060101010101" pitchFamily="49" charset="-122"/>
                <a:ea typeface="黑体" panose="02010609060101010101" pitchFamily="49" charset="-122"/>
              </a:rPr>
              <a:t>圆角边框</a:t>
            </a:r>
            <a:endParaRPr lang="en-US" altLang="zh-CN" sz="2000" dirty="0">
              <a:solidFill>
                <a:prstClr val="black"/>
              </a:solidFill>
              <a:latin typeface="黑体" panose="02010609060101010101" pitchFamily="49" charset="-122"/>
              <a:ea typeface="黑体" panose="02010609060101010101" pitchFamily="49" charset="-122"/>
            </a:endParaRPr>
          </a:p>
          <a:p>
            <a:pPr lvl="0">
              <a:lnSpc>
                <a:spcPct val="150000"/>
              </a:lnSpc>
              <a:spcBef>
                <a:spcPts val="600"/>
              </a:spcBef>
              <a:spcAft>
                <a:spcPts val="600"/>
              </a:spcAft>
              <a:defRPr/>
            </a:pPr>
            <a:r>
              <a:rPr lang="zh-CN" altLang="en-US" sz="2000" dirty="0">
                <a:solidFill>
                  <a:prstClr val="black"/>
                </a:solidFill>
                <a:latin typeface="黑体" panose="02010609060101010101" pitchFamily="49" charset="-122"/>
                <a:ea typeface="黑体" panose="02010609060101010101" pitchFamily="49" charset="-122"/>
              </a:rPr>
              <a:t>与直角边框相比圆角看起来更为平滑，有助于提升视觉舒适度，让用户的注意力更容易聚焦在内容上。圆角边框多用在按钮或卡片式的布局中。</a:t>
            </a:r>
            <a:endParaRPr kumimoji="0" lang="en-US" altLang="zh-CN" sz="2000" b="0" i="0" u="none" strike="noStrike" kern="1200" cap="none" spc="0" normalizeH="0" baseline="0" noProof="0" dirty="0">
              <a:ln>
                <a:noFill/>
              </a:ln>
              <a:solidFill>
                <a:prstClr val="black"/>
              </a:solidFill>
              <a:uLnTx/>
              <a:uFillTx/>
              <a:latin typeface="黑体" panose="02010609060101010101" pitchFamily="49" charset="-122"/>
              <a:ea typeface="黑体" panose="02010609060101010101" pitchFamily="49" charset="-122"/>
            </a:endParaRPr>
          </a:p>
        </p:txBody>
      </p:sp>
      <p:cxnSp>
        <p:nvCxnSpPr>
          <p:cNvPr id="22" name="直接连接符 21">
            <a:extLst>
              <a:ext uri="{FF2B5EF4-FFF2-40B4-BE49-F238E27FC236}">
                <a16:creationId xmlns:a16="http://schemas.microsoft.com/office/drawing/2014/main" id="{EF47BB7E-6D89-4ED0-BA88-753CD2ED8B95}"/>
              </a:ext>
            </a:extLst>
          </p:cNvPr>
          <p:cNvCxnSpPr/>
          <p:nvPr/>
        </p:nvCxnSpPr>
        <p:spPr>
          <a:xfrm>
            <a:off x="0" y="584200"/>
            <a:ext cx="6096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C4A9B34D-D2DF-4A3C-AF99-343A086E2D5C}"/>
              </a:ext>
            </a:extLst>
          </p:cNvPr>
          <p:cNvCxnSpPr>
            <a:cxnSpLocks/>
          </p:cNvCxnSpPr>
          <p:nvPr/>
        </p:nvCxnSpPr>
        <p:spPr>
          <a:xfrm flipV="1">
            <a:off x="2589171" y="951101"/>
            <a:ext cx="8986434" cy="13656"/>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5" name="文本占位符 5">
            <a:extLst>
              <a:ext uri="{FF2B5EF4-FFF2-40B4-BE49-F238E27FC236}">
                <a16:creationId xmlns:a16="http://schemas.microsoft.com/office/drawing/2014/main" id="{B310AC14-4BF9-4F78-A8A0-BD7DF26F7054}"/>
              </a:ext>
            </a:extLst>
          </p:cNvPr>
          <p:cNvSpPr txBox="1">
            <a:spLocks/>
          </p:cNvSpPr>
          <p:nvPr/>
        </p:nvSpPr>
        <p:spPr>
          <a:xfrm>
            <a:off x="594426" y="898438"/>
            <a:ext cx="1985219" cy="123111"/>
          </a:xfrm>
          <a:prstGeom prst="rect">
            <a:avLst/>
          </a:prstGeom>
        </p:spPr>
        <p:txBody>
          <a:bodyPr vert="horz" wrap="square" lIns="0" tIns="0" rIns="0" bIns="0" anchor="t" anchorCtr="0">
            <a:spAutoFit/>
          </a:bodyPr>
          <a:lstStyle>
            <a:defPPr>
              <a:defRPr lang="zh-CN"/>
            </a:defPPr>
            <a:lvl1pPr indent="0" algn="dist" fontAlgn="auto">
              <a:lnSpc>
                <a:spcPct val="100000"/>
              </a:lnSpc>
              <a:spcBef>
                <a:spcPts val="0"/>
              </a:spcBef>
              <a:spcAft>
                <a:spcPts val="0"/>
              </a:spcAft>
              <a:buFont typeface="Arial" panose="020B0604020202020204" pitchFamily="34" charset="0"/>
              <a:buNone/>
              <a:defRPr sz="800" spc="100" baseline="0">
                <a:solidFill>
                  <a:schemeClr val="bg1">
                    <a:lumMod val="65000"/>
                  </a:schemeClr>
                </a:solidFill>
                <a:latin typeface="黑体" panose="02010609060101010101" pitchFamily="49" charset="-122"/>
                <a:ea typeface="黑体" panose="02010609060101010101" pitchFamily="49" charset="-122"/>
              </a:defRPr>
            </a:lvl1pPr>
            <a:lvl2pPr indent="-228600">
              <a:lnSpc>
                <a:spcPct val="90000"/>
              </a:lnSpc>
              <a:spcBef>
                <a:spcPts val="500"/>
              </a:spcBef>
              <a:buFont typeface="Arial" panose="020B0604020202020204" pitchFamily="34" charset="0"/>
              <a:buNone/>
              <a:defRPr sz="2400"/>
            </a:lvl2pPr>
            <a:lvl3pPr indent="-228600">
              <a:lnSpc>
                <a:spcPct val="90000"/>
              </a:lnSpc>
              <a:spcBef>
                <a:spcPts val="500"/>
              </a:spcBef>
              <a:buFont typeface="Arial" panose="020B0604020202020204" pitchFamily="34" charset="0"/>
              <a:buNone/>
              <a:defRPr sz="2000"/>
            </a:lvl3pPr>
            <a:lvl4pPr indent="-228600">
              <a:lnSpc>
                <a:spcPct val="90000"/>
              </a:lnSpc>
              <a:spcBef>
                <a:spcPts val="500"/>
              </a:spcBef>
              <a:buFont typeface="Arial" panose="020B0604020202020204" pitchFamily="34" charset="0"/>
              <a:buNone/>
            </a:lvl4pPr>
            <a:lvl5pPr indent="-228600">
              <a:lnSpc>
                <a:spcPct val="90000"/>
              </a:lnSpc>
              <a:spcBef>
                <a:spcPts val="500"/>
              </a:spcBef>
              <a:buFont typeface="Arial" panose="020B0604020202020204" pitchFamily="34" charset="0"/>
              <a:buNone/>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altLang="zh-CN" dirty="0"/>
              <a:t>HTML5+CSS3 Web</a:t>
            </a:r>
            <a:r>
              <a:rPr lang="zh-CN" altLang="en-US" dirty="0"/>
              <a:t>前端开发与实例教程 </a:t>
            </a:r>
          </a:p>
        </p:txBody>
      </p:sp>
      <p:sp>
        <p:nvSpPr>
          <p:cNvPr id="11" name="矩形: 圆角 10">
            <a:extLst>
              <a:ext uri="{FF2B5EF4-FFF2-40B4-BE49-F238E27FC236}">
                <a16:creationId xmlns:a16="http://schemas.microsoft.com/office/drawing/2014/main" id="{569CCF65-081D-47D8-BA1D-70A8FD9E06FD}"/>
              </a:ext>
            </a:extLst>
          </p:cNvPr>
          <p:cNvSpPr/>
          <p:nvPr/>
        </p:nvSpPr>
        <p:spPr>
          <a:xfrm>
            <a:off x="708025" y="1407160"/>
            <a:ext cx="1704975" cy="489600"/>
          </a:xfrm>
          <a:prstGeom prst="roundRect">
            <a:avLst>
              <a:gd name="adj" fmla="val 50000"/>
            </a:avLst>
          </a:prstGeom>
          <a:gradFill>
            <a:gsLst>
              <a:gs pos="7000">
                <a:schemeClr val="accent2">
                  <a:lumMod val="60000"/>
                  <a:lumOff val="40000"/>
                </a:schemeClr>
              </a:gs>
              <a:gs pos="86000">
                <a:schemeClr val="accent1"/>
              </a:gs>
            </a:gsLst>
            <a:path path="circle">
              <a:fillToRect r="100000" b="100000"/>
            </a:path>
          </a:gradFill>
          <a:ln>
            <a:noFill/>
          </a:ln>
          <a:effectLst>
            <a:outerShdw blurRad="381000" dist="215900" dir="4200000" algn="t" rotWithShape="0">
              <a:schemeClr val="accent1">
                <a:alpha val="17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kumimoji="0" lang="zh-CN" altLang="en-US" sz="18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rPr>
              <a:t>边框</a:t>
            </a:r>
          </a:p>
        </p:txBody>
      </p:sp>
      <p:sp>
        <p:nvSpPr>
          <p:cNvPr id="13" name="椭圆 12">
            <a:extLst>
              <a:ext uri="{FF2B5EF4-FFF2-40B4-BE49-F238E27FC236}">
                <a16:creationId xmlns:a16="http://schemas.microsoft.com/office/drawing/2014/main" id="{DC26118F-5704-4BEB-B07E-2E995CDE97EA}"/>
              </a:ext>
            </a:extLst>
          </p:cNvPr>
          <p:cNvSpPr>
            <a:spLocks/>
          </p:cNvSpPr>
          <p:nvPr/>
        </p:nvSpPr>
        <p:spPr>
          <a:xfrm>
            <a:off x="607270" y="398365"/>
            <a:ext cx="468000" cy="468000"/>
          </a:xfrm>
          <a:prstGeom prst="ellipse">
            <a:avLst/>
          </a:prstGeom>
          <a:gradFill>
            <a:gsLst>
              <a:gs pos="7000">
                <a:schemeClr val="accent2">
                  <a:lumMod val="60000"/>
                  <a:lumOff val="40000"/>
                </a:schemeClr>
              </a:gs>
              <a:gs pos="86000">
                <a:schemeClr val="accent1"/>
              </a:gs>
            </a:gsLst>
            <a:path path="circle">
              <a:fillToRect r="100000" b="100000"/>
            </a:path>
          </a:gradFill>
        </p:spPr>
        <p:txBody>
          <a:bodyPr rot="0" spcFirstLastPara="0" vertOverflow="overflow" horzOverflow="overflow" vert="horz" wrap="square" lIns="72000" tIns="0" rIns="91440" bIns="45720" numCol="1" spcCol="0" rtlCol="0" fromWordArt="0" anchor="ctr" anchorCtr="0" forceAA="0" compatLnSpc="1">
            <a:prstTxWarp prst="textNoShape">
              <a:avLst/>
            </a:prstTxWarp>
            <a:noAutofit/>
          </a:bodyPr>
          <a:lstStyle/>
          <a:p>
            <a:pPr algn="ctr"/>
            <a:r>
              <a:rPr lang="en-US" altLang="zh-CN" sz="2400" b="1" dirty="0">
                <a:solidFill>
                  <a:prstClr val="white"/>
                </a:solidFill>
                <a:latin typeface="黑体" panose="02010609060101010101" pitchFamily="49" charset="-122"/>
                <a:ea typeface="黑体" panose="02010609060101010101" pitchFamily="49" charset="-122"/>
              </a:rPr>
              <a:t>2</a:t>
            </a:r>
            <a:endParaRPr lang="zh-CN" altLang="en-US" sz="2400" b="1" dirty="0">
              <a:solidFill>
                <a:prstClr val="white"/>
              </a:solidFill>
              <a:latin typeface="黑体" panose="02010609060101010101" pitchFamily="49" charset="-122"/>
              <a:ea typeface="黑体" panose="02010609060101010101" pitchFamily="49" charset="-122"/>
            </a:endParaRPr>
          </a:p>
        </p:txBody>
      </p:sp>
      <p:sp>
        <p:nvSpPr>
          <p:cNvPr id="4" name="灯片编号占位符 3">
            <a:extLst>
              <a:ext uri="{FF2B5EF4-FFF2-40B4-BE49-F238E27FC236}">
                <a16:creationId xmlns:a16="http://schemas.microsoft.com/office/drawing/2014/main" id="{2B7BB6ED-9361-4347-97D3-E5BEB513B79E}"/>
              </a:ext>
            </a:extLst>
          </p:cNvPr>
          <p:cNvSpPr>
            <a:spLocks noGrp="1"/>
          </p:cNvSpPr>
          <p:nvPr>
            <p:ph type="sldNum" sz="quarter" idx="12"/>
          </p:nvPr>
        </p:nvSpPr>
        <p:spPr/>
        <p:txBody>
          <a:bodyPr/>
          <a:lstStyle/>
          <a:p>
            <a:fld id="{7711B76C-8D5D-454B-B46C-239CFA30E467}" type="slidenum">
              <a:rPr lang="zh-CN" altLang="en-US" smtClean="0"/>
              <a:t>22</a:t>
            </a:fld>
            <a:endParaRPr lang="zh-CN" altLang="en-US"/>
          </a:p>
        </p:txBody>
      </p:sp>
      <p:sp>
        <p:nvSpPr>
          <p:cNvPr id="3" name="AutoShape 2">
            <a:extLst>
              <a:ext uri="{FF2B5EF4-FFF2-40B4-BE49-F238E27FC236}">
                <a16:creationId xmlns:a16="http://schemas.microsoft.com/office/drawing/2014/main" id="{70161712-F290-41EA-AB84-A9936DD03F96}"/>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grpSp>
        <p:nvGrpSpPr>
          <p:cNvPr id="8" name="组合 7">
            <a:extLst>
              <a:ext uri="{FF2B5EF4-FFF2-40B4-BE49-F238E27FC236}">
                <a16:creationId xmlns:a16="http://schemas.microsoft.com/office/drawing/2014/main" id="{F292BCC7-B1F5-4E94-8826-1FAEEECD431E}"/>
              </a:ext>
            </a:extLst>
          </p:cNvPr>
          <p:cNvGrpSpPr/>
          <p:nvPr/>
        </p:nvGrpSpPr>
        <p:grpSpPr>
          <a:xfrm>
            <a:off x="2162765" y="3832684"/>
            <a:ext cx="3307422" cy="2480567"/>
            <a:chOff x="1524000" y="0"/>
            <a:chExt cx="9144000" cy="6858000"/>
          </a:xfrm>
        </p:grpSpPr>
        <p:pic>
          <p:nvPicPr>
            <p:cNvPr id="5" name="图片 4">
              <a:extLst>
                <a:ext uri="{FF2B5EF4-FFF2-40B4-BE49-F238E27FC236}">
                  <a16:creationId xmlns:a16="http://schemas.microsoft.com/office/drawing/2014/main" id="{ABF514E1-7DD0-43D2-9A5D-50353A616311}"/>
                </a:ext>
              </a:extLst>
            </p:cNvPr>
            <p:cNvPicPr>
              <a:picLocks noChangeAspect="1"/>
            </p:cNvPicPr>
            <p:nvPr/>
          </p:nvPicPr>
          <p:blipFill>
            <a:blip r:embed="rId2"/>
            <a:stretch>
              <a:fillRect/>
            </a:stretch>
          </p:blipFill>
          <p:spPr>
            <a:xfrm>
              <a:off x="1524000" y="0"/>
              <a:ext cx="9144000" cy="6858000"/>
            </a:xfrm>
            <a:prstGeom prst="rect">
              <a:avLst/>
            </a:prstGeom>
          </p:spPr>
        </p:pic>
        <p:sp>
          <p:nvSpPr>
            <p:cNvPr id="7" name="矩形 6">
              <a:extLst>
                <a:ext uri="{FF2B5EF4-FFF2-40B4-BE49-F238E27FC236}">
                  <a16:creationId xmlns:a16="http://schemas.microsoft.com/office/drawing/2014/main" id="{767498C3-5F04-4E41-A7F9-23644E4FD8CF}"/>
                </a:ext>
              </a:extLst>
            </p:cNvPr>
            <p:cNvSpPr/>
            <p:nvPr/>
          </p:nvSpPr>
          <p:spPr>
            <a:xfrm>
              <a:off x="7159557" y="4978757"/>
              <a:ext cx="1634247" cy="47665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0" name="直接箭头连接符 9">
            <a:extLst>
              <a:ext uri="{FF2B5EF4-FFF2-40B4-BE49-F238E27FC236}">
                <a16:creationId xmlns:a16="http://schemas.microsoft.com/office/drawing/2014/main" id="{A7E461C1-19B2-4148-BCDB-402EE630A0A1}"/>
              </a:ext>
            </a:extLst>
          </p:cNvPr>
          <p:cNvCxnSpPr/>
          <p:nvPr/>
        </p:nvCxnSpPr>
        <p:spPr>
          <a:xfrm flipH="1" flipV="1">
            <a:off x="4880544" y="5633521"/>
            <a:ext cx="501382" cy="36979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2" name="图片 11">
            <a:extLst>
              <a:ext uri="{FF2B5EF4-FFF2-40B4-BE49-F238E27FC236}">
                <a16:creationId xmlns:a16="http://schemas.microsoft.com/office/drawing/2014/main" id="{9728A430-E564-4F57-9740-C64074C0A1F0}"/>
              </a:ext>
            </a:extLst>
          </p:cNvPr>
          <p:cNvPicPr>
            <a:picLocks noChangeAspect="1"/>
          </p:cNvPicPr>
          <p:nvPr/>
        </p:nvPicPr>
        <p:blipFill>
          <a:blip r:embed="rId3"/>
          <a:stretch>
            <a:fillRect/>
          </a:stretch>
        </p:blipFill>
        <p:spPr>
          <a:xfrm>
            <a:off x="6096000" y="3817379"/>
            <a:ext cx="3391113" cy="2486012"/>
          </a:xfrm>
          <a:prstGeom prst="rect">
            <a:avLst/>
          </a:prstGeom>
        </p:spPr>
      </p:pic>
    </p:spTree>
    <p:extLst>
      <p:ext uri="{BB962C8B-B14F-4D97-AF65-F5344CB8AC3E}">
        <p14:creationId xmlns:p14="http://schemas.microsoft.com/office/powerpoint/2010/main" val="39673019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gradFill flip="none" rotWithShape="1">
          <a:gsLst>
            <a:gs pos="12000">
              <a:schemeClr val="bg1"/>
            </a:gs>
            <a:gs pos="100000">
              <a:schemeClr val="bg1">
                <a:lumMod val="95000"/>
              </a:schemeClr>
            </a:gs>
          </a:gsLst>
          <a:lin ang="0" scaled="1"/>
          <a:tileRect/>
        </a:gradFill>
        <a:effectLst/>
      </p:bgPr>
    </p:bg>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82480090-D896-4F67-A1DB-9C761684F11B}"/>
              </a:ext>
            </a:extLst>
          </p:cNvPr>
          <p:cNvSpPr txBox="1"/>
          <p:nvPr/>
        </p:nvSpPr>
        <p:spPr>
          <a:xfrm>
            <a:off x="1224782" y="333766"/>
            <a:ext cx="8611601" cy="55399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0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盒子模型相关属性</a:t>
            </a:r>
          </a:p>
        </p:txBody>
      </p:sp>
      <p:sp>
        <p:nvSpPr>
          <p:cNvPr id="6" name="文本框 5">
            <a:extLst>
              <a:ext uri="{FF2B5EF4-FFF2-40B4-BE49-F238E27FC236}">
                <a16:creationId xmlns:a16="http://schemas.microsoft.com/office/drawing/2014/main" id="{6C91CFEE-C723-4981-9EAE-B466490AC75D}"/>
              </a:ext>
            </a:extLst>
          </p:cNvPr>
          <p:cNvSpPr txBox="1"/>
          <p:nvPr/>
        </p:nvSpPr>
        <p:spPr>
          <a:xfrm>
            <a:off x="619971" y="2017088"/>
            <a:ext cx="11076729" cy="2944076"/>
          </a:xfrm>
          <a:prstGeom prst="rect">
            <a:avLst/>
          </a:prstGeom>
          <a:noFill/>
        </p:spPr>
        <p:txBody>
          <a:bodyPr wrap="square" rtlCol="0">
            <a:spAutoFit/>
          </a:bodyPr>
          <a:lstStyle/>
          <a:p>
            <a:pPr lvl="0">
              <a:lnSpc>
                <a:spcPct val="150000"/>
              </a:lnSpc>
              <a:spcBef>
                <a:spcPts val="600"/>
              </a:spcBef>
              <a:spcAft>
                <a:spcPts val="600"/>
              </a:spcAft>
              <a:defRPr/>
            </a:pPr>
            <a:r>
              <a:rPr lang="en-US" altLang="zh-CN" sz="2000" dirty="0">
                <a:solidFill>
                  <a:prstClr val="black"/>
                </a:solidFill>
                <a:latin typeface="黑体" panose="02010609060101010101" pitchFamily="49" charset="-122"/>
                <a:ea typeface="黑体" panose="02010609060101010101" pitchFamily="49" charset="-122"/>
              </a:rPr>
              <a:t>5.</a:t>
            </a:r>
            <a:r>
              <a:rPr lang="zh-CN" altLang="en-US" sz="2000" dirty="0">
                <a:solidFill>
                  <a:prstClr val="black"/>
                </a:solidFill>
                <a:latin typeface="黑体" panose="02010609060101010101" pitchFamily="49" charset="-122"/>
                <a:ea typeface="黑体" panose="02010609060101010101" pitchFamily="49" charset="-122"/>
              </a:rPr>
              <a:t>圆角边框</a:t>
            </a:r>
            <a:endParaRPr lang="en-US" altLang="zh-CN" sz="2000" dirty="0">
              <a:solidFill>
                <a:prstClr val="black"/>
              </a:solidFill>
              <a:latin typeface="黑体" panose="02010609060101010101" pitchFamily="49" charset="-122"/>
              <a:ea typeface="黑体" panose="02010609060101010101" pitchFamily="49" charset="-122"/>
            </a:endParaRPr>
          </a:p>
          <a:p>
            <a:pPr lvl="0">
              <a:lnSpc>
                <a:spcPct val="150000"/>
              </a:lnSpc>
              <a:spcBef>
                <a:spcPts val="600"/>
              </a:spcBef>
              <a:spcAft>
                <a:spcPts val="600"/>
              </a:spcAft>
              <a:defRPr/>
            </a:pPr>
            <a:r>
              <a:rPr lang="zh-CN" altLang="en-US" sz="2000" dirty="0">
                <a:solidFill>
                  <a:prstClr val="black"/>
                </a:solidFill>
                <a:latin typeface="黑体" panose="02010609060101010101" pitchFamily="49" charset="-122"/>
                <a:ea typeface="黑体" panose="02010609060101010101" pitchFamily="49" charset="-122"/>
              </a:rPr>
              <a:t>通过</a:t>
            </a:r>
            <a:r>
              <a:rPr lang="en-US" altLang="zh-CN" sz="2000" dirty="0">
                <a:solidFill>
                  <a:prstClr val="black"/>
                </a:solidFill>
                <a:latin typeface="黑体" panose="02010609060101010101" pitchFamily="49" charset="-122"/>
                <a:ea typeface="黑体" panose="02010609060101010101" pitchFamily="49" charset="-122"/>
              </a:rPr>
              <a:t>CSS</a:t>
            </a:r>
            <a:r>
              <a:rPr lang="zh-CN" altLang="en-US" sz="2000" dirty="0">
                <a:solidFill>
                  <a:prstClr val="black"/>
                </a:solidFill>
                <a:latin typeface="黑体" panose="02010609060101010101" pitchFamily="49" charset="-122"/>
                <a:ea typeface="黑体" panose="02010609060101010101" pitchFamily="49" charset="-122"/>
              </a:rPr>
              <a:t>属性中的</a:t>
            </a:r>
            <a:r>
              <a:rPr lang="en-US" altLang="zh-CN" sz="2000" dirty="0">
                <a:solidFill>
                  <a:prstClr val="black"/>
                </a:solidFill>
                <a:latin typeface="黑体" panose="02010609060101010101" pitchFamily="49" charset="-122"/>
                <a:ea typeface="黑体" panose="02010609060101010101" pitchFamily="49" charset="-122"/>
              </a:rPr>
              <a:t>border-radius</a:t>
            </a:r>
            <a:r>
              <a:rPr lang="zh-CN" altLang="en-US" sz="2000" dirty="0">
                <a:solidFill>
                  <a:prstClr val="black"/>
                </a:solidFill>
                <a:latin typeface="黑体" panose="02010609060101010101" pitchFamily="49" charset="-122"/>
                <a:ea typeface="黑体" panose="02010609060101010101" pitchFamily="49" charset="-122"/>
              </a:rPr>
              <a:t>来实现圆角边框，语法如下。</a:t>
            </a:r>
            <a:endParaRPr lang="en-US" altLang="zh-CN" sz="2000" dirty="0">
              <a:solidFill>
                <a:prstClr val="black"/>
              </a:solidFill>
              <a:latin typeface="黑体" panose="02010609060101010101" pitchFamily="49" charset="-122"/>
              <a:ea typeface="黑体" panose="02010609060101010101" pitchFamily="49" charset="-122"/>
            </a:endParaRPr>
          </a:p>
          <a:p>
            <a:pPr lvl="0">
              <a:lnSpc>
                <a:spcPct val="150000"/>
              </a:lnSpc>
              <a:spcBef>
                <a:spcPts val="600"/>
              </a:spcBef>
              <a:spcAft>
                <a:spcPts val="600"/>
              </a:spcAft>
              <a:defRPr/>
            </a:pPr>
            <a:r>
              <a:rPr lang="en-US" altLang="zh-CN" sz="2000" b="1" dirty="0">
                <a:solidFill>
                  <a:schemeClr val="accent1">
                    <a:lumMod val="75000"/>
                  </a:schemeClr>
                </a:solidFill>
                <a:latin typeface="黑体" panose="02010609060101010101" pitchFamily="49" charset="-122"/>
                <a:ea typeface="黑体" panose="02010609060101010101" pitchFamily="49" charset="-122"/>
              </a:rPr>
              <a:t>border-radius:</a:t>
            </a:r>
            <a:r>
              <a:rPr lang="zh-CN" altLang="en-US" sz="2000" b="1" dirty="0">
                <a:solidFill>
                  <a:schemeClr val="accent1">
                    <a:lumMod val="75000"/>
                  </a:schemeClr>
                </a:solidFill>
                <a:latin typeface="黑体" panose="02010609060101010101" pitchFamily="49" charset="-122"/>
                <a:ea typeface="黑体" panose="02010609060101010101" pitchFamily="49" charset="-122"/>
              </a:rPr>
              <a:t>圆角半径</a:t>
            </a:r>
            <a:endParaRPr lang="en-US" altLang="zh-CN" sz="2000" b="1" dirty="0">
              <a:solidFill>
                <a:schemeClr val="accent1">
                  <a:lumMod val="75000"/>
                </a:schemeClr>
              </a:solidFill>
              <a:latin typeface="黑体" panose="02010609060101010101" pitchFamily="49" charset="-122"/>
              <a:ea typeface="黑体" panose="02010609060101010101" pitchFamily="49" charset="-122"/>
            </a:endParaRPr>
          </a:p>
          <a:p>
            <a:pPr>
              <a:lnSpc>
                <a:spcPct val="150000"/>
              </a:lnSpc>
              <a:spcBef>
                <a:spcPts val="600"/>
              </a:spcBef>
              <a:spcAft>
                <a:spcPts val="600"/>
              </a:spcAft>
              <a:defRPr/>
            </a:pPr>
            <a:r>
              <a:rPr lang="en-US" altLang="zh-CN" sz="2000" dirty="0">
                <a:solidFill>
                  <a:prstClr val="black"/>
                </a:solidFill>
                <a:latin typeface="黑体" panose="02010609060101010101" pitchFamily="49" charset="-122"/>
                <a:ea typeface="黑体" panose="02010609060101010101" pitchFamily="49" charset="-122"/>
              </a:rPr>
              <a:t>border-radius</a:t>
            </a:r>
            <a:r>
              <a:rPr lang="zh-CN" altLang="en-US" sz="2000" dirty="0">
                <a:solidFill>
                  <a:prstClr val="black"/>
                </a:solidFill>
                <a:latin typeface="黑体" panose="02010609060101010101" pitchFamily="49" charset="-122"/>
                <a:ea typeface="黑体" panose="02010609060101010101" pitchFamily="49" charset="-122"/>
              </a:rPr>
              <a:t>的属性值为圆角半径，可以是长度或百分比。</a:t>
            </a:r>
            <a:endParaRPr lang="en-US" altLang="zh-CN" sz="2000" dirty="0">
              <a:solidFill>
                <a:prstClr val="black"/>
              </a:solidFill>
              <a:latin typeface="黑体" panose="02010609060101010101" pitchFamily="49" charset="-122"/>
              <a:ea typeface="黑体" panose="02010609060101010101" pitchFamily="49" charset="-122"/>
            </a:endParaRPr>
          </a:p>
          <a:p>
            <a:pPr lvl="0">
              <a:lnSpc>
                <a:spcPct val="150000"/>
              </a:lnSpc>
              <a:spcBef>
                <a:spcPts val="600"/>
              </a:spcBef>
              <a:spcAft>
                <a:spcPts val="600"/>
              </a:spcAft>
              <a:defRPr/>
            </a:pPr>
            <a:endParaRPr kumimoji="0" lang="en-US" altLang="zh-CN" sz="2000" b="0" i="0" u="none" strike="noStrike" kern="1200" cap="none" spc="0" normalizeH="0" baseline="0" noProof="0" dirty="0">
              <a:ln>
                <a:noFill/>
              </a:ln>
              <a:solidFill>
                <a:prstClr val="black"/>
              </a:solidFill>
              <a:uLnTx/>
              <a:uFillTx/>
              <a:latin typeface="黑体" panose="02010609060101010101" pitchFamily="49" charset="-122"/>
              <a:ea typeface="黑体" panose="02010609060101010101" pitchFamily="49" charset="-122"/>
            </a:endParaRPr>
          </a:p>
        </p:txBody>
      </p:sp>
      <p:cxnSp>
        <p:nvCxnSpPr>
          <p:cNvPr id="22" name="直接连接符 21">
            <a:extLst>
              <a:ext uri="{FF2B5EF4-FFF2-40B4-BE49-F238E27FC236}">
                <a16:creationId xmlns:a16="http://schemas.microsoft.com/office/drawing/2014/main" id="{EF47BB7E-6D89-4ED0-BA88-753CD2ED8B95}"/>
              </a:ext>
            </a:extLst>
          </p:cNvPr>
          <p:cNvCxnSpPr/>
          <p:nvPr/>
        </p:nvCxnSpPr>
        <p:spPr>
          <a:xfrm>
            <a:off x="0" y="584200"/>
            <a:ext cx="6096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C4A9B34D-D2DF-4A3C-AF99-343A086E2D5C}"/>
              </a:ext>
            </a:extLst>
          </p:cNvPr>
          <p:cNvCxnSpPr>
            <a:cxnSpLocks/>
          </p:cNvCxnSpPr>
          <p:nvPr/>
        </p:nvCxnSpPr>
        <p:spPr>
          <a:xfrm flipV="1">
            <a:off x="2589171" y="951101"/>
            <a:ext cx="8986434" cy="13656"/>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5" name="文本占位符 5">
            <a:extLst>
              <a:ext uri="{FF2B5EF4-FFF2-40B4-BE49-F238E27FC236}">
                <a16:creationId xmlns:a16="http://schemas.microsoft.com/office/drawing/2014/main" id="{B310AC14-4BF9-4F78-A8A0-BD7DF26F7054}"/>
              </a:ext>
            </a:extLst>
          </p:cNvPr>
          <p:cNvSpPr txBox="1">
            <a:spLocks/>
          </p:cNvSpPr>
          <p:nvPr/>
        </p:nvSpPr>
        <p:spPr>
          <a:xfrm>
            <a:off x="594426" y="898438"/>
            <a:ext cx="1985219" cy="123111"/>
          </a:xfrm>
          <a:prstGeom prst="rect">
            <a:avLst/>
          </a:prstGeom>
        </p:spPr>
        <p:txBody>
          <a:bodyPr vert="horz" wrap="square" lIns="0" tIns="0" rIns="0" bIns="0" anchor="t" anchorCtr="0">
            <a:spAutoFit/>
          </a:bodyPr>
          <a:lstStyle>
            <a:defPPr>
              <a:defRPr lang="zh-CN"/>
            </a:defPPr>
            <a:lvl1pPr indent="0" algn="dist" fontAlgn="auto">
              <a:lnSpc>
                <a:spcPct val="100000"/>
              </a:lnSpc>
              <a:spcBef>
                <a:spcPts val="0"/>
              </a:spcBef>
              <a:spcAft>
                <a:spcPts val="0"/>
              </a:spcAft>
              <a:buFont typeface="Arial" panose="020B0604020202020204" pitchFamily="34" charset="0"/>
              <a:buNone/>
              <a:defRPr sz="800" spc="100" baseline="0">
                <a:solidFill>
                  <a:schemeClr val="bg1">
                    <a:lumMod val="65000"/>
                  </a:schemeClr>
                </a:solidFill>
                <a:latin typeface="黑体" panose="02010609060101010101" pitchFamily="49" charset="-122"/>
                <a:ea typeface="黑体" panose="02010609060101010101" pitchFamily="49" charset="-122"/>
              </a:defRPr>
            </a:lvl1pPr>
            <a:lvl2pPr indent="-228600">
              <a:lnSpc>
                <a:spcPct val="90000"/>
              </a:lnSpc>
              <a:spcBef>
                <a:spcPts val="500"/>
              </a:spcBef>
              <a:buFont typeface="Arial" panose="020B0604020202020204" pitchFamily="34" charset="0"/>
              <a:buNone/>
              <a:defRPr sz="2400"/>
            </a:lvl2pPr>
            <a:lvl3pPr indent="-228600">
              <a:lnSpc>
                <a:spcPct val="90000"/>
              </a:lnSpc>
              <a:spcBef>
                <a:spcPts val="500"/>
              </a:spcBef>
              <a:buFont typeface="Arial" panose="020B0604020202020204" pitchFamily="34" charset="0"/>
              <a:buNone/>
              <a:defRPr sz="2000"/>
            </a:lvl3pPr>
            <a:lvl4pPr indent="-228600">
              <a:lnSpc>
                <a:spcPct val="90000"/>
              </a:lnSpc>
              <a:spcBef>
                <a:spcPts val="500"/>
              </a:spcBef>
              <a:buFont typeface="Arial" panose="020B0604020202020204" pitchFamily="34" charset="0"/>
              <a:buNone/>
            </a:lvl4pPr>
            <a:lvl5pPr indent="-228600">
              <a:lnSpc>
                <a:spcPct val="90000"/>
              </a:lnSpc>
              <a:spcBef>
                <a:spcPts val="500"/>
              </a:spcBef>
              <a:buFont typeface="Arial" panose="020B0604020202020204" pitchFamily="34" charset="0"/>
              <a:buNone/>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altLang="zh-CN" dirty="0"/>
              <a:t>HTML5+CSS3 Web</a:t>
            </a:r>
            <a:r>
              <a:rPr lang="zh-CN" altLang="en-US" dirty="0"/>
              <a:t>前端开发与实例教程 </a:t>
            </a:r>
          </a:p>
        </p:txBody>
      </p:sp>
      <p:sp>
        <p:nvSpPr>
          <p:cNvPr id="11" name="矩形: 圆角 10">
            <a:extLst>
              <a:ext uri="{FF2B5EF4-FFF2-40B4-BE49-F238E27FC236}">
                <a16:creationId xmlns:a16="http://schemas.microsoft.com/office/drawing/2014/main" id="{569CCF65-081D-47D8-BA1D-70A8FD9E06FD}"/>
              </a:ext>
            </a:extLst>
          </p:cNvPr>
          <p:cNvSpPr/>
          <p:nvPr/>
        </p:nvSpPr>
        <p:spPr>
          <a:xfrm>
            <a:off x="708025" y="1407160"/>
            <a:ext cx="1704975" cy="489600"/>
          </a:xfrm>
          <a:prstGeom prst="roundRect">
            <a:avLst>
              <a:gd name="adj" fmla="val 50000"/>
            </a:avLst>
          </a:prstGeom>
          <a:gradFill>
            <a:gsLst>
              <a:gs pos="7000">
                <a:schemeClr val="accent2">
                  <a:lumMod val="60000"/>
                  <a:lumOff val="40000"/>
                </a:schemeClr>
              </a:gs>
              <a:gs pos="86000">
                <a:schemeClr val="accent1"/>
              </a:gs>
            </a:gsLst>
            <a:path path="circle">
              <a:fillToRect r="100000" b="100000"/>
            </a:path>
          </a:gradFill>
          <a:ln>
            <a:noFill/>
          </a:ln>
          <a:effectLst>
            <a:outerShdw blurRad="381000" dist="215900" dir="4200000" algn="t" rotWithShape="0">
              <a:schemeClr val="accent1">
                <a:alpha val="17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kumimoji="0" lang="en-US" altLang="zh-CN" sz="18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rPr>
              <a:t>8.2.2 </a:t>
            </a:r>
            <a:r>
              <a:rPr kumimoji="0" lang="zh-CN" altLang="en-US" sz="18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rPr>
              <a:t>边框</a:t>
            </a:r>
          </a:p>
        </p:txBody>
      </p:sp>
      <p:sp>
        <p:nvSpPr>
          <p:cNvPr id="13" name="椭圆 12">
            <a:extLst>
              <a:ext uri="{FF2B5EF4-FFF2-40B4-BE49-F238E27FC236}">
                <a16:creationId xmlns:a16="http://schemas.microsoft.com/office/drawing/2014/main" id="{DC26118F-5704-4BEB-B07E-2E995CDE97EA}"/>
              </a:ext>
            </a:extLst>
          </p:cNvPr>
          <p:cNvSpPr>
            <a:spLocks/>
          </p:cNvSpPr>
          <p:nvPr/>
        </p:nvSpPr>
        <p:spPr>
          <a:xfrm>
            <a:off x="607270" y="398365"/>
            <a:ext cx="468000" cy="468000"/>
          </a:xfrm>
          <a:prstGeom prst="ellipse">
            <a:avLst/>
          </a:prstGeom>
          <a:gradFill>
            <a:gsLst>
              <a:gs pos="7000">
                <a:schemeClr val="accent2">
                  <a:lumMod val="60000"/>
                  <a:lumOff val="40000"/>
                </a:schemeClr>
              </a:gs>
              <a:gs pos="86000">
                <a:schemeClr val="accent1"/>
              </a:gs>
            </a:gsLst>
            <a:path path="circle">
              <a:fillToRect r="100000" b="100000"/>
            </a:path>
          </a:gradFill>
        </p:spPr>
        <p:txBody>
          <a:bodyPr rot="0" spcFirstLastPara="0" vertOverflow="overflow" horzOverflow="overflow" vert="horz" wrap="square" lIns="72000" tIns="0" rIns="91440" bIns="45720" numCol="1" spcCol="0" rtlCol="0" fromWordArt="0" anchor="ctr" anchorCtr="0" forceAA="0" compatLnSpc="1">
            <a:prstTxWarp prst="textNoShape">
              <a:avLst/>
            </a:prstTxWarp>
            <a:noAutofit/>
          </a:bodyPr>
          <a:lstStyle/>
          <a:p>
            <a:pPr algn="ctr"/>
            <a:r>
              <a:rPr lang="en-US" altLang="zh-CN" sz="2400" b="1" dirty="0">
                <a:solidFill>
                  <a:prstClr val="white"/>
                </a:solidFill>
                <a:latin typeface="黑体" panose="02010609060101010101" pitchFamily="49" charset="-122"/>
                <a:ea typeface="黑体" panose="02010609060101010101" pitchFamily="49" charset="-122"/>
              </a:rPr>
              <a:t>2</a:t>
            </a:r>
            <a:endParaRPr lang="zh-CN" altLang="en-US" sz="2400" b="1" dirty="0">
              <a:solidFill>
                <a:prstClr val="white"/>
              </a:solidFill>
              <a:latin typeface="黑体" panose="02010609060101010101" pitchFamily="49" charset="-122"/>
              <a:ea typeface="黑体" panose="02010609060101010101" pitchFamily="49" charset="-122"/>
            </a:endParaRPr>
          </a:p>
        </p:txBody>
      </p:sp>
      <p:sp>
        <p:nvSpPr>
          <p:cNvPr id="4" name="灯片编号占位符 3">
            <a:extLst>
              <a:ext uri="{FF2B5EF4-FFF2-40B4-BE49-F238E27FC236}">
                <a16:creationId xmlns:a16="http://schemas.microsoft.com/office/drawing/2014/main" id="{2B7BB6ED-9361-4347-97D3-E5BEB513B79E}"/>
              </a:ext>
            </a:extLst>
          </p:cNvPr>
          <p:cNvSpPr>
            <a:spLocks noGrp="1"/>
          </p:cNvSpPr>
          <p:nvPr>
            <p:ph type="sldNum" sz="quarter" idx="12"/>
          </p:nvPr>
        </p:nvSpPr>
        <p:spPr/>
        <p:txBody>
          <a:bodyPr/>
          <a:lstStyle/>
          <a:p>
            <a:fld id="{7711B76C-8D5D-454B-B46C-239CFA30E467}" type="slidenum">
              <a:rPr lang="zh-CN" altLang="en-US" smtClean="0"/>
              <a:t>23</a:t>
            </a:fld>
            <a:endParaRPr lang="zh-CN" altLang="en-US"/>
          </a:p>
        </p:txBody>
      </p:sp>
    </p:spTree>
    <p:extLst>
      <p:ext uri="{BB962C8B-B14F-4D97-AF65-F5344CB8AC3E}">
        <p14:creationId xmlns:p14="http://schemas.microsoft.com/office/powerpoint/2010/main" val="29307588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gradFill flip="none" rotWithShape="1">
          <a:gsLst>
            <a:gs pos="12000">
              <a:schemeClr val="bg1"/>
            </a:gs>
            <a:gs pos="100000">
              <a:schemeClr val="bg1">
                <a:lumMod val="95000"/>
              </a:schemeClr>
            </a:gs>
          </a:gsLst>
          <a:lin ang="0" scaled="1"/>
          <a:tileRect/>
        </a:gradFill>
        <a:effectLst/>
      </p:bgPr>
    </p:bg>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82480090-D896-4F67-A1DB-9C761684F11B}"/>
              </a:ext>
            </a:extLst>
          </p:cNvPr>
          <p:cNvSpPr txBox="1"/>
          <p:nvPr/>
        </p:nvSpPr>
        <p:spPr>
          <a:xfrm>
            <a:off x="1224782" y="333766"/>
            <a:ext cx="8611601" cy="55399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0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盒子模型相关属性</a:t>
            </a:r>
          </a:p>
        </p:txBody>
      </p:sp>
      <p:sp>
        <p:nvSpPr>
          <p:cNvPr id="6" name="文本框 5">
            <a:extLst>
              <a:ext uri="{FF2B5EF4-FFF2-40B4-BE49-F238E27FC236}">
                <a16:creationId xmlns:a16="http://schemas.microsoft.com/office/drawing/2014/main" id="{6C91CFEE-C723-4981-9EAE-B466490AC75D}"/>
              </a:ext>
            </a:extLst>
          </p:cNvPr>
          <p:cNvSpPr txBox="1"/>
          <p:nvPr/>
        </p:nvSpPr>
        <p:spPr>
          <a:xfrm>
            <a:off x="619971" y="2017088"/>
            <a:ext cx="11076729" cy="1559081"/>
          </a:xfrm>
          <a:prstGeom prst="rect">
            <a:avLst/>
          </a:prstGeom>
          <a:noFill/>
        </p:spPr>
        <p:txBody>
          <a:bodyPr wrap="square" rtlCol="0">
            <a:spAutoFit/>
          </a:bodyPr>
          <a:lstStyle/>
          <a:p>
            <a:pPr lvl="0">
              <a:lnSpc>
                <a:spcPct val="150000"/>
              </a:lnSpc>
              <a:spcBef>
                <a:spcPts val="600"/>
              </a:spcBef>
              <a:spcAft>
                <a:spcPts val="600"/>
              </a:spcAft>
              <a:defRPr/>
            </a:pPr>
            <a:r>
              <a:rPr lang="en-US" altLang="zh-CN" sz="2000" dirty="0">
                <a:solidFill>
                  <a:prstClr val="black"/>
                </a:solidFill>
                <a:latin typeface="黑体" panose="02010609060101010101" pitchFamily="49" charset="-122"/>
                <a:ea typeface="黑体" panose="02010609060101010101" pitchFamily="49" charset="-122"/>
              </a:rPr>
              <a:t>5.</a:t>
            </a:r>
            <a:r>
              <a:rPr lang="zh-CN" altLang="en-US" sz="2000" dirty="0">
                <a:solidFill>
                  <a:prstClr val="black"/>
                </a:solidFill>
                <a:latin typeface="黑体" panose="02010609060101010101" pitchFamily="49" charset="-122"/>
                <a:ea typeface="黑体" panose="02010609060101010101" pitchFamily="49" charset="-122"/>
              </a:rPr>
              <a:t>圆角边框</a:t>
            </a:r>
            <a:endParaRPr lang="en-US" altLang="zh-CN" sz="2000" dirty="0">
              <a:solidFill>
                <a:prstClr val="black"/>
              </a:solidFill>
              <a:latin typeface="黑体" panose="02010609060101010101" pitchFamily="49" charset="-122"/>
              <a:ea typeface="黑体" panose="02010609060101010101" pitchFamily="49" charset="-122"/>
            </a:endParaRPr>
          </a:p>
          <a:p>
            <a:pPr lvl="0">
              <a:lnSpc>
                <a:spcPct val="150000"/>
              </a:lnSpc>
              <a:spcBef>
                <a:spcPts val="600"/>
              </a:spcBef>
              <a:spcAft>
                <a:spcPts val="600"/>
              </a:spcAft>
              <a:defRPr/>
            </a:pPr>
            <a:r>
              <a:rPr lang="zh-CN" altLang="en-US" sz="2000" dirty="0">
                <a:solidFill>
                  <a:prstClr val="black"/>
                </a:solidFill>
                <a:latin typeface="黑体" panose="02010609060101010101" pitchFamily="49" charset="-122"/>
                <a:ea typeface="黑体" panose="02010609060101010101" pitchFamily="49" charset="-122"/>
              </a:rPr>
              <a:t>圆角是由以圆角半径为半径的圆和原有边框叠加而成的。圆角半径的值越大，圆角对应的弧度就越大，圆角就更平滑。</a:t>
            </a:r>
            <a:endParaRPr lang="en-US" altLang="zh-CN" sz="2000" dirty="0">
              <a:solidFill>
                <a:prstClr val="black"/>
              </a:solidFill>
              <a:latin typeface="黑体" panose="02010609060101010101" pitchFamily="49" charset="-122"/>
              <a:ea typeface="黑体" panose="02010609060101010101" pitchFamily="49" charset="-122"/>
            </a:endParaRPr>
          </a:p>
        </p:txBody>
      </p:sp>
      <p:cxnSp>
        <p:nvCxnSpPr>
          <p:cNvPr id="22" name="直接连接符 21">
            <a:extLst>
              <a:ext uri="{FF2B5EF4-FFF2-40B4-BE49-F238E27FC236}">
                <a16:creationId xmlns:a16="http://schemas.microsoft.com/office/drawing/2014/main" id="{EF47BB7E-6D89-4ED0-BA88-753CD2ED8B95}"/>
              </a:ext>
            </a:extLst>
          </p:cNvPr>
          <p:cNvCxnSpPr/>
          <p:nvPr/>
        </p:nvCxnSpPr>
        <p:spPr>
          <a:xfrm>
            <a:off x="0" y="584200"/>
            <a:ext cx="6096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C4A9B34D-D2DF-4A3C-AF99-343A086E2D5C}"/>
              </a:ext>
            </a:extLst>
          </p:cNvPr>
          <p:cNvCxnSpPr>
            <a:cxnSpLocks/>
          </p:cNvCxnSpPr>
          <p:nvPr/>
        </p:nvCxnSpPr>
        <p:spPr>
          <a:xfrm flipV="1">
            <a:off x="2589171" y="951101"/>
            <a:ext cx="8986434" cy="13656"/>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5" name="文本占位符 5">
            <a:extLst>
              <a:ext uri="{FF2B5EF4-FFF2-40B4-BE49-F238E27FC236}">
                <a16:creationId xmlns:a16="http://schemas.microsoft.com/office/drawing/2014/main" id="{B310AC14-4BF9-4F78-A8A0-BD7DF26F7054}"/>
              </a:ext>
            </a:extLst>
          </p:cNvPr>
          <p:cNvSpPr txBox="1">
            <a:spLocks/>
          </p:cNvSpPr>
          <p:nvPr/>
        </p:nvSpPr>
        <p:spPr>
          <a:xfrm>
            <a:off x="594426" y="898438"/>
            <a:ext cx="1985219" cy="123111"/>
          </a:xfrm>
          <a:prstGeom prst="rect">
            <a:avLst/>
          </a:prstGeom>
        </p:spPr>
        <p:txBody>
          <a:bodyPr vert="horz" wrap="square" lIns="0" tIns="0" rIns="0" bIns="0" anchor="t" anchorCtr="0">
            <a:spAutoFit/>
          </a:bodyPr>
          <a:lstStyle>
            <a:defPPr>
              <a:defRPr lang="zh-CN"/>
            </a:defPPr>
            <a:lvl1pPr indent="0" algn="dist" fontAlgn="auto">
              <a:lnSpc>
                <a:spcPct val="100000"/>
              </a:lnSpc>
              <a:spcBef>
                <a:spcPts val="0"/>
              </a:spcBef>
              <a:spcAft>
                <a:spcPts val="0"/>
              </a:spcAft>
              <a:buFont typeface="Arial" panose="020B0604020202020204" pitchFamily="34" charset="0"/>
              <a:buNone/>
              <a:defRPr sz="800" spc="100" baseline="0">
                <a:solidFill>
                  <a:schemeClr val="bg1">
                    <a:lumMod val="65000"/>
                  </a:schemeClr>
                </a:solidFill>
                <a:latin typeface="黑体" panose="02010609060101010101" pitchFamily="49" charset="-122"/>
                <a:ea typeface="黑体" panose="02010609060101010101" pitchFamily="49" charset="-122"/>
              </a:defRPr>
            </a:lvl1pPr>
            <a:lvl2pPr indent="-228600">
              <a:lnSpc>
                <a:spcPct val="90000"/>
              </a:lnSpc>
              <a:spcBef>
                <a:spcPts val="500"/>
              </a:spcBef>
              <a:buFont typeface="Arial" panose="020B0604020202020204" pitchFamily="34" charset="0"/>
              <a:buNone/>
              <a:defRPr sz="2400"/>
            </a:lvl2pPr>
            <a:lvl3pPr indent="-228600">
              <a:lnSpc>
                <a:spcPct val="90000"/>
              </a:lnSpc>
              <a:spcBef>
                <a:spcPts val="500"/>
              </a:spcBef>
              <a:buFont typeface="Arial" panose="020B0604020202020204" pitchFamily="34" charset="0"/>
              <a:buNone/>
              <a:defRPr sz="2000"/>
            </a:lvl3pPr>
            <a:lvl4pPr indent="-228600">
              <a:lnSpc>
                <a:spcPct val="90000"/>
              </a:lnSpc>
              <a:spcBef>
                <a:spcPts val="500"/>
              </a:spcBef>
              <a:buFont typeface="Arial" panose="020B0604020202020204" pitchFamily="34" charset="0"/>
              <a:buNone/>
            </a:lvl4pPr>
            <a:lvl5pPr indent="-228600">
              <a:lnSpc>
                <a:spcPct val="90000"/>
              </a:lnSpc>
              <a:spcBef>
                <a:spcPts val="500"/>
              </a:spcBef>
              <a:buFont typeface="Arial" panose="020B0604020202020204" pitchFamily="34" charset="0"/>
              <a:buNone/>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altLang="zh-CN" dirty="0"/>
              <a:t>HTML5+CSS3 Web</a:t>
            </a:r>
            <a:r>
              <a:rPr lang="zh-CN" altLang="en-US" dirty="0"/>
              <a:t>前端开发与实例教程 </a:t>
            </a:r>
          </a:p>
        </p:txBody>
      </p:sp>
      <p:sp>
        <p:nvSpPr>
          <p:cNvPr id="11" name="矩形: 圆角 10">
            <a:extLst>
              <a:ext uri="{FF2B5EF4-FFF2-40B4-BE49-F238E27FC236}">
                <a16:creationId xmlns:a16="http://schemas.microsoft.com/office/drawing/2014/main" id="{569CCF65-081D-47D8-BA1D-70A8FD9E06FD}"/>
              </a:ext>
            </a:extLst>
          </p:cNvPr>
          <p:cNvSpPr/>
          <p:nvPr/>
        </p:nvSpPr>
        <p:spPr>
          <a:xfrm>
            <a:off x="708025" y="1407160"/>
            <a:ext cx="1704975" cy="489600"/>
          </a:xfrm>
          <a:prstGeom prst="roundRect">
            <a:avLst>
              <a:gd name="adj" fmla="val 50000"/>
            </a:avLst>
          </a:prstGeom>
          <a:gradFill>
            <a:gsLst>
              <a:gs pos="7000">
                <a:schemeClr val="accent2">
                  <a:lumMod val="60000"/>
                  <a:lumOff val="40000"/>
                </a:schemeClr>
              </a:gs>
              <a:gs pos="86000">
                <a:schemeClr val="accent1"/>
              </a:gs>
            </a:gsLst>
            <a:path path="circle">
              <a:fillToRect r="100000" b="100000"/>
            </a:path>
          </a:gradFill>
          <a:ln>
            <a:noFill/>
          </a:ln>
          <a:effectLst>
            <a:outerShdw blurRad="381000" dist="215900" dir="4200000" algn="t" rotWithShape="0">
              <a:schemeClr val="accent1">
                <a:alpha val="17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kumimoji="0" lang="en-US" altLang="zh-CN" sz="18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rPr>
              <a:t>8.2.2 </a:t>
            </a:r>
            <a:r>
              <a:rPr kumimoji="0" lang="zh-CN" altLang="en-US" sz="18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rPr>
              <a:t>边框</a:t>
            </a:r>
          </a:p>
        </p:txBody>
      </p:sp>
      <p:sp>
        <p:nvSpPr>
          <p:cNvPr id="13" name="椭圆 12">
            <a:extLst>
              <a:ext uri="{FF2B5EF4-FFF2-40B4-BE49-F238E27FC236}">
                <a16:creationId xmlns:a16="http://schemas.microsoft.com/office/drawing/2014/main" id="{DC26118F-5704-4BEB-B07E-2E995CDE97EA}"/>
              </a:ext>
            </a:extLst>
          </p:cNvPr>
          <p:cNvSpPr>
            <a:spLocks/>
          </p:cNvSpPr>
          <p:nvPr/>
        </p:nvSpPr>
        <p:spPr>
          <a:xfrm>
            <a:off x="607270" y="398365"/>
            <a:ext cx="468000" cy="468000"/>
          </a:xfrm>
          <a:prstGeom prst="ellipse">
            <a:avLst/>
          </a:prstGeom>
          <a:gradFill>
            <a:gsLst>
              <a:gs pos="7000">
                <a:schemeClr val="accent2">
                  <a:lumMod val="60000"/>
                  <a:lumOff val="40000"/>
                </a:schemeClr>
              </a:gs>
              <a:gs pos="86000">
                <a:schemeClr val="accent1"/>
              </a:gs>
            </a:gsLst>
            <a:path path="circle">
              <a:fillToRect r="100000" b="100000"/>
            </a:path>
          </a:gradFill>
        </p:spPr>
        <p:txBody>
          <a:bodyPr rot="0" spcFirstLastPara="0" vertOverflow="overflow" horzOverflow="overflow" vert="horz" wrap="square" lIns="72000" tIns="0" rIns="91440" bIns="45720" numCol="1" spcCol="0" rtlCol="0" fromWordArt="0" anchor="ctr" anchorCtr="0" forceAA="0" compatLnSpc="1">
            <a:prstTxWarp prst="textNoShape">
              <a:avLst/>
            </a:prstTxWarp>
            <a:noAutofit/>
          </a:bodyPr>
          <a:lstStyle/>
          <a:p>
            <a:pPr algn="ctr"/>
            <a:r>
              <a:rPr lang="en-US" altLang="zh-CN" sz="2400" b="1" dirty="0">
                <a:solidFill>
                  <a:prstClr val="white"/>
                </a:solidFill>
                <a:latin typeface="黑体" panose="02010609060101010101" pitchFamily="49" charset="-122"/>
                <a:ea typeface="黑体" panose="02010609060101010101" pitchFamily="49" charset="-122"/>
              </a:rPr>
              <a:t>2</a:t>
            </a:r>
            <a:endParaRPr lang="zh-CN" altLang="en-US" sz="2400" b="1" dirty="0">
              <a:solidFill>
                <a:prstClr val="white"/>
              </a:solidFill>
              <a:latin typeface="黑体" panose="02010609060101010101" pitchFamily="49" charset="-122"/>
              <a:ea typeface="黑体" panose="02010609060101010101" pitchFamily="49" charset="-122"/>
            </a:endParaRPr>
          </a:p>
        </p:txBody>
      </p:sp>
      <p:pic>
        <p:nvPicPr>
          <p:cNvPr id="3" name="图片 2">
            <a:extLst>
              <a:ext uri="{FF2B5EF4-FFF2-40B4-BE49-F238E27FC236}">
                <a16:creationId xmlns:a16="http://schemas.microsoft.com/office/drawing/2014/main" id="{C285DA5C-BCC5-4B94-ADFF-ACFC4733604D}"/>
              </a:ext>
            </a:extLst>
          </p:cNvPr>
          <p:cNvPicPr>
            <a:picLocks noChangeAspect="1"/>
          </p:cNvPicPr>
          <p:nvPr/>
        </p:nvPicPr>
        <p:blipFill>
          <a:blip r:embed="rId2"/>
          <a:stretch>
            <a:fillRect/>
          </a:stretch>
        </p:blipFill>
        <p:spPr>
          <a:xfrm>
            <a:off x="2963959" y="4198828"/>
            <a:ext cx="6264082" cy="1563499"/>
          </a:xfrm>
          <a:prstGeom prst="rect">
            <a:avLst/>
          </a:prstGeom>
        </p:spPr>
      </p:pic>
      <p:sp>
        <p:nvSpPr>
          <p:cNvPr id="5" name="灯片编号占位符 4">
            <a:extLst>
              <a:ext uri="{FF2B5EF4-FFF2-40B4-BE49-F238E27FC236}">
                <a16:creationId xmlns:a16="http://schemas.microsoft.com/office/drawing/2014/main" id="{2D1955CA-EBE5-4891-9492-B8ACE18FBE65}"/>
              </a:ext>
            </a:extLst>
          </p:cNvPr>
          <p:cNvSpPr>
            <a:spLocks noGrp="1"/>
          </p:cNvSpPr>
          <p:nvPr>
            <p:ph type="sldNum" sz="quarter" idx="12"/>
          </p:nvPr>
        </p:nvSpPr>
        <p:spPr/>
        <p:txBody>
          <a:bodyPr/>
          <a:lstStyle/>
          <a:p>
            <a:fld id="{7711B76C-8D5D-454B-B46C-239CFA30E467}" type="slidenum">
              <a:rPr lang="zh-CN" altLang="en-US" smtClean="0"/>
              <a:t>24</a:t>
            </a:fld>
            <a:endParaRPr lang="zh-CN" altLang="en-US"/>
          </a:p>
        </p:txBody>
      </p:sp>
    </p:spTree>
    <p:extLst>
      <p:ext uri="{BB962C8B-B14F-4D97-AF65-F5344CB8AC3E}">
        <p14:creationId xmlns:p14="http://schemas.microsoft.com/office/powerpoint/2010/main" val="28767513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gradFill flip="none" rotWithShape="1">
          <a:gsLst>
            <a:gs pos="12000">
              <a:schemeClr val="bg1"/>
            </a:gs>
            <a:gs pos="100000">
              <a:schemeClr val="bg1">
                <a:lumMod val="95000"/>
              </a:schemeClr>
            </a:gs>
          </a:gsLst>
          <a:lin ang="0" scaled="1"/>
          <a:tileRect/>
        </a:gradFill>
        <a:effectLst/>
      </p:bgPr>
    </p:bg>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82480090-D896-4F67-A1DB-9C761684F11B}"/>
              </a:ext>
            </a:extLst>
          </p:cNvPr>
          <p:cNvSpPr txBox="1"/>
          <p:nvPr/>
        </p:nvSpPr>
        <p:spPr>
          <a:xfrm>
            <a:off x="1224782" y="333766"/>
            <a:ext cx="8611601" cy="55399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0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盒子模型相关属性</a:t>
            </a:r>
          </a:p>
        </p:txBody>
      </p:sp>
      <p:sp>
        <p:nvSpPr>
          <p:cNvPr id="6" name="文本框 5">
            <a:extLst>
              <a:ext uri="{FF2B5EF4-FFF2-40B4-BE49-F238E27FC236}">
                <a16:creationId xmlns:a16="http://schemas.microsoft.com/office/drawing/2014/main" id="{6C91CFEE-C723-4981-9EAE-B466490AC75D}"/>
              </a:ext>
            </a:extLst>
          </p:cNvPr>
          <p:cNvSpPr txBox="1"/>
          <p:nvPr/>
        </p:nvSpPr>
        <p:spPr>
          <a:xfrm>
            <a:off x="607270" y="2061985"/>
            <a:ext cx="11076729" cy="553998"/>
          </a:xfrm>
          <a:prstGeom prst="rect">
            <a:avLst/>
          </a:prstGeom>
          <a:noFill/>
        </p:spPr>
        <p:txBody>
          <a:bodyPr wrap="square" rtlCol="0">
            <a:spAutoFit/>
          </a:bodyPr>
          <a:lstStyle/>
          <a:p>
            <a:pPr lvl="0">
              <a:lnSpc>
                <a:spcPct val="150000"/>
              </a:lnSpc>
              <a:spcBef>
                <a:spcPts val="600"/>
              </a:spcBef>
              <a:spcAft>
                <a:spcPts val="600"/>
              </a:spcAft>
              <a:defRPr/>
            </a:pPr>
            <a:r>
              <a:rPr lang="zh-CN" altLang="en-US" sz="2000" dirty="0">
                <a:solidFill>
                  <a:prstClr val="black"/>
                </a:solidFill>
                <a:latin typeface="黑体" panose="02010609060101010101" pitchFamily="49" charset="-122"/>
                <a:ea typeface="黑体" panose="02010609060101010101" pitchFamily="49" charset="-122"/>
              </a:rPr>
              <a:t>圆角边框</a:t>
            </a:r>
            <a:endParaRPr kumimoji="0" lang="en-US" altLang="zh-CN" sz="2000" b="0" i="0" u="none" strike="noStrike" kern="1200" cap="none" spc="0" normalizeH="0" baseline="0" noProof="0" dirty="0">
              <a:ln>
                <a:noFill/>
              </a:ln>
              <a:solidFill>
                <a:prstClr val="black"/>
              </a:solidFill>
              <a:uLnTx/>
              <a:uFillTx/>
              <a:latin typeface="黑体" panose="02010609060101010101" pitchFamily="49" charset="-122"/>
              <a:ea typeface="黑体" panose="02010609060101010101" pitchFamily="49" charset="-122"/>
            </a:endParaRPr>
          </a:p>
        </p:txBody>
      </p:sp>
      <p:cxnSp>
        <p:nvCxnSpPr>
          <p:cNvPr id="22" name="直接连接符 21">
            <a:extLst>
              <a:ext uri="{FF2B5EF4-FFF2-40B4-BE49-F238E27FC236}">
                <a16:creationId xmlns:a16="http://schemas.microsoft.com/office/drawing/2014/main" id="{EF47BB7E-6D89-4ED0-BA88-753CD2ED8B95}"/>
              </a:ext>
            </a:extLst>
          </p:cNvPr>
          <p:cNvCxnSpPr/>
          <p:nvPr/>
        </p:nvCxnSpPr>
        <p:spPr>
          <a:xfrm>
            <a:off x="0" y="584200"/>
            <a:ext cx="6096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C4A9B34D-D2DF-4A3C-AF99-343A086E2D5C}"/>
              </a:ext>
            </a:extLst>
          </p:cNvPr>
          <p:cNvCxnSpPr>
            <a:cxnSpLocks/>
          </p:cNvCxnSpPr>
          <p:nvPr/>
        </p:nvCxnSpPr>
        <p:spPr>
          <a:xfrm flipV="1">
            <a:off x="2589171" y="951101"/>
            <a:ext cx="8986434" cy="13656"/>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5" name="文本占位符 5">
            <a:extLst>
              <a:ext uri="{FF2B5EF4-FFF2-40B4-BE49-F238E27FC236}">
                <a16:creationId xmlns:a16="http://schemas.microsoft.com/office/drawing/2014/main" id="{B310AC14-4BF9-4F78-A8A0-BD7DF26F7054}"/>
              </a:ext>
            </a:extLst>
          </p:cNvPr>
          <p:cNvSpPr txBox="1">
            <a:spLocks/>
          </p:cNvSpPr>
          <p:nvPr/>
        </p:nvSpPr>
        <p:spPr>
          <a:xfrm>
            <a:off x="594426" y="898438"/>
            <a:ext cx="1985219" cy="123111"/>
          </a:xfrm>
          <a:prstGeom prst="rect">
            <a:avLst/>
          </a:prstGeom>
        </p:spPr>
        <p:txBody>
          <a:bodyPr vert="horz" wrap="square" lIns="0" tIns="0" rIns="0" bIns="0" anchor="t" anchorCtr="0">
            <a:spAutoFit/>
          </a:bodyPr>
          <a:lstStyle>
            <a:defPPr>
              <a:defRPr lang="zh-CN"/>
            </a:defPPr>
            <a:lvl1pPr indent="0" algn="dist" fontAlgn="auto">
              <a:lnSpc>
                <a:spcPct val="100000"/>
              </a:lnSpc>
              <a:spcBef>
                <a:spcPts val="0"/>
              </a:spcBef>
              <a:spcAft>
                <a:spcPts val="0"/>
              </a:spcAft>
              <a:buFont typeface="Arial" panose="020B0604020202020204" pitchFamily="34" charset="0"/>
              <a:buNone/>
              <a:defRPr sz="800" spc="100" baseline="0">
                <a:solidFill>
                  <a:schemeClr val="bg1">
                    <a:lumMod val="65000"/>
                  </a:schemeClr>
                </a:solidFill>
                <a:latin typeface="黑体" panose="02010609060101010101" pitchFamily="49" charset="-122"/>
                <a:ea typeface="黑体" panose="02010609060101010101" pitchFamily="49" charset="-122"/>
              </a:defRPr>
            </a:lvl1pPr>
            <a:lvl2pPr indent="-228600">
              <a:lnSpc>
                <a:spcPct val="90000"/>
              </a:lnSpc>
              <a:spcBef>
                <a:spcPts val="500"/>
              </a:spcBef>
              <a:buFont typeface="Arial" panose="020B0604020202020204" pitchFamily="34" charset="0"/>
              <a:buNone/>
              <a:defRPr sz="2400"/>
            </a:lvl2pPr>
            <a:lvl3pPr indent="-228600">
              <a:lnSpc>
                <a:spcPct val="90000"/>
              </a:lnSpc>
              <a:spcBef>
                <a:spcPts val="500"/>
              </a:spcBef>
              <a:buFont typeface="Arial" panose="020B0604020202020204" pitchFamily="34" charset="0"/>
              <a:buNone/>
              <a:defRPr sz="2000"/>
            </a:lvl3pPr>
            <a:lvl4pPr indent="-228600">
              <a:lnSpc>
                <a:spcPct val="90000"/>
              </a:lnSpc>
              <a:spcBef>
                <a:spcPts val="500"/>
              </a:spcBef>
              <a:buFont typeface="Arial" panose="020B0604020202020204" pitchFamily="34" charset="0"/>
              <a:buNone/>
            </a:lvl4pPr>
            <a:lvl5pPr indent="-228600">
              <a:lnSpc>
                <a:spcPct val="90000"/>
              </a:lnSpc>
              <a:spcBef>
                <a:spcPts val="500"/>
              </a:spcBef>
              <a:buFont typeface="Arial" panose="020B0604020202020204" pitchFamily="34" charset="0"/>
              <a:buNone/>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altLang="zh-CN" dirty="0"/>
              <a:t>HTML5+CSS3 Web</a:t>
            </a:r>
            <a:r>
              <a:rPr lang="zh-CN" altLang="en-US" dirty="0"/>
              <a:t>前端开发与实例教程 </a:t>
            </a:r>
          </a:p>
        </p:txBody>
      </p:sp>
      <p:sp>
        <p:nvSpPr>
          <p:cNvPr id="13" name="矩形: 圆角 12">
            <a:extLst>
              <a:ext uri="{FF2B5EF4-FFF2-40B4-BE49-F238E27FC236}">
                <a16:creationId xmlns:a16="http://schemas.microsoft.com/office/drawing/2014/main" id="{FE7813EB-9D77-4828-9819-D386F1B97906}"/>
              </a:ext>
            </a:extLst>
          </p:cNvPr>
          <p:cNvSpPr/>
          <p:nvPr/>
        </p:nvSpPr>
        <p:spPr>
          <a:xfrm>
            <a:off x="695324" y="1452057"/>
            <a:ext cx="1704975" cy="489600"/>
          </a:xfrm>
          <a:prstGeom prst="roundRect">
            <a:avLst>
              <a:gd name="adj" fmla="val 50000"/>
            </a:avLst>
          </a:prstGeom>
          <a:gradFill>
            <a:gsLst>
              <a:gs pos="7000">
                <a:schemeClr val="accent2">
                  <a:lumMod val="60000"/>
                  <a:lumOff val="40000"/>
                </a:schemeClr>
              </a:gs>
              <a:gs pos="86000">
                <a:schemeClr val="accent1"/>
              </a:gs>
            </a:gsLst>
            <a:path path="circle">
              <a:fillToRect r="100000" b="100000"/>
            </a:path>
          </a:gradFill>
          <a:ln>
            <a:noFill/>
          </a:ln>
          <a:effectLst>
            <a:outerShdw blurRad="381000" dist="215900" dir="4200000" algn="t" rotWithShape="0">
              <a:schemeClr val="accent1">
                <a:alpha val="17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kumimoji="0" lang="zh-CN" altLang="en-US" sz="18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rPr>
              <a:t>边框</a:t>
            </a:r>
          </a:p>
        </p:txBody>
      </p:sp>
      <p:sp>
        <p:nvSpPr>
          <p:cNvPr id="14" name="椭圆 13">
            <a:extLst>
              <a:ext uri="{FF2B5EF4-FFF2-40B4-BE49-F238E27FC236}">
                <a16:creationId xmlns:a16="http://schemas.microsoft.com/office/drawing/2014/main" id="{784A1D16-A4B3-4669-AB78-82429E632D38}"/>
              </a:ext>
            </a:extLst>
          </p:cNvPr>
          <p:cNvSpPr>
            <a:spLocks/>
          </p:cNvSpPr>
          <p:nvPr/>
        </p:nvSpPr>
        <p:spPr>
          <a:xfrm>
            <a:off x="607270" y="398365"/>
            <a:ext cx="468000" cy="468000"/>
          </a:xfrm>
          <a:prstGeom prst="ellipse">
            <a:avLst/>
          </a:prstGeom>
          <a:gradFill>
            <a:gsLst>
              <a:gs pos="7000">
                <a:schemeClr val="accent2">
                  <a:lumMod val="60000"/>
                  <a:lumOff val="40000"/>
                </a:schemeClr>
              </a:gs>
              <a:gs pos="86000">
                <a:schemeClr val="accent1"/>
              </a:gs>
            </a:gsLst>
            <a:path path="circle">
              <a:fillToRect r="100000" b="100000"/>
            </a:path>
          </a:gradFill>
        </p:spPr>
        <p:txBody>
          <a:bodyPr rot="0" spcFirstLastPara="0" vertOverflow="overflow" horzOverflow="overflow" vert="horz" wrap="square" lIns="72000" tIns="0" rIns="91440" bIns="45720" numCol="1" spcCol="0" rtlCol="0" fromWordArt="0" anchor="ctr" anchorCtr="0" forceAA="0" compatLnSpc="1">
            <a:prstTxWarp prst="textNoShape">
              <a:avLst/>
            </a:prstTxWarp>
            <a:noAutofit/>
          </a:bodyPr>
          <a:lstStyle/>
          <a:p>
            <a:pPr algn="ctr"/>
            <a:r>
              <a:rPr lang="en-US" altLang="zh-CN" sz="2400" b="1" dirty="0">
                <a:solidFill>
                  <a:prstClr val="white"/>
                </a:solidFill>
                <a:latin typeface="黑体" panose="02010609060101010101" pitchFamily="49" charset="-122"/>
                <a:ea typeface="黑体" panose="02010609060101010101" pitchFamily="49" charset="-122"/>
              </a:rPr>
              <a:t>2</a:t>
            </a:r>
            <a:endParaRPr lang="zh-CN" altLang="en-US" sz="2400" b="1" dirty="0">
              <a:solidFill>
                <a:prstClr val="white"/>
              </a:solidFill>
              <a:latin typeface="黑体" panose="02010609060101010101" pitchFamily="49" charset="-122"/>
              <a:ea typeface="黑体" panose="02010609060101010101" pitchFamily="49" charset="-122"/>
            </a:endParaRPr>
          </a:p>
        </p:txBody>
      </p:sp>
      <p:pic>
        <p:nvPicPr>
          <p:cNvPr id="10" name="图片 9">
            <a:extLst>
              <a:ext uri="{FF2B5EF4-FFF2-40B4-BE49-F238E27FC236}">
                <a16:creationId xmlns:a16="http://schemas.microsoft.com/office/drawing/2014/main" id="{8E88B910-AA5A-4F14-B0A9-8AD2FB33292F}"/>
              </a:ext>
            </a:extLst>
          </p:cNvPr>
          <p:cNvPicPr/>
          <p:nvPr/>
        </p:nvPicPr>
        <p:blipFill>
          <a:blip r:embed="rId2"/>
          <a:stretch>
            <a:fillRect/>
          </a:stretch>
        </p:blipFill>
        <p:spPr>
          <a:xfrm>
            <a:off x="2956598" y="2664176"/>
            <a:ext cx="5582284" cy="3852454"/>
          </a:xfrm>
          <a:prstGeom prst="rect">
            <a:avLst/>
          </a:prstGeom>
          <a:ln>
            <a:solidFill>
              <a:schemeClr val="accent1">
                <a:shade val="50000"/>
              </a:schemeClr>
            </a:solidFill>
          </a:ln>
        </p:spPr>
      </p:pic>
      <p:sp>
        <p:nvSpPr>
          <p:cNvPr id="4" name="灯片编号占位符 3">
            <a:extLst>
              <a:ext uri="{FF2B5EF4-FFF2-40B4-BE49-F238E27FC236}">
                <a16:creationId xmlns:a16="http://schemas.microsoft.com/office/drawing/2014/main" id="{1CF9BCAE-09F0-4A12-842D-3135C6A015EB}"/>
              </a:ext>
            </a:extLst>
          </p:cNvPr>
          <p:cNvSpPr>
            <a:spLocks noGrp="1"/>
          </p:cNvSpPr>
          <p:nvPr>
            <p:ph type="sldNum" sz="quarter" idx="12"/>
          </p:nvPr>
        </p:nvSpPr>
        <p:spPr/>
        <p:txBody>
          <a:bodyPr/>
          <a:lstStyle/>
          <a:p>
            <a:fld id="{7711B76C-8D5D-454B-B46C-239CFA30E467}" type="slidenum">
              <a:rPr lang="zh-CN" altLang="en-US" smtClean="0"/>
              <a:t>25</a:t>
            </a:fld>
            <a:endParaRPr lang="zh-CN" altLang="en-US"/>
          </a:p>
        </p:txBody>
      </p:sp>
    </p:spTree>
    <p:extLst>
      <p:ext uri="{BB962C8B-B14F-4D97-AF65-F5344CB8AC3E}">
        <p14:creationId xmlns:p14="http://schemas.microsoft.com/office/powerpoint/2010/main" val="9604190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gradFill flip="none" rotWithShape="1">
          <a:gsLst>
            <a:gs pos="12000">
              <a:schemeClr val="bg1"/>
            </a:gs>
            <a:gs pos="100000">
              <a:schemeClr val="bg1">
                <a:lumMod val="95000"/>
              </a:schemeClr>
            </a:gs>
          </a:gsLst>
          <a:lin ang="0" scaled="1"/>
          <a:tileRect/>
        </a:gradFill>
        <a:effectLst/>
      </p:bgPr>
    </p:bg>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82480090-D896-4F67-A1DB-9C761684F11B}"/>
              </a:ext>
            </a:extLst>
          </p:cNvPr>
          <p:cNvSpPr txBox="1"/>
          <p:nvPr/>
        </p:nvSpPr>
        <p:spPr>
          <a:xfrm>
            <a:off x="1224782" y="333766"/>
            <a:ext cx="8611601" cy="55399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0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盒子模型相关属性</a:t>
            </a:r>
          </a:p>
        </p:txBody>
      </p:sp>
      <p:sp>
        <p:nvSpPr>
          <p:cNvPr id="6" name="文本框 5">
            <a:extLst>
              <a:ext uri="{FF2B5EF4-FFF2-40B4-BE49-F238E27FC236}">
                <a16:creationId xmlns:a16="http://schemas.microsoft.com/office/drawing/2014/main" id="{6C91CFEE-C723-4981-9EAE-B466490AC75D}"/>
              </a:ext>
            </a:extLst>
          </p:cNvPr>
          <p:cNvSpPr txBox="1"/>
          <p:nvPr/>
        </p:nvSpPr>
        <p:spPr>
          <a:xfrm>
            <a:off x="708025" y="2173986"/>
            <a:ext cx="11076729" cy="943528"/>
          </a:xfrm>
          <a:prstGeom prst="rect">
            <a:avLst/>
          </a:prstGeom>
          <a:noFill/>
        </p:spPr>
        <p:txBody>
          <a:bodyPr wrap="square" rtlCol="0">
            <a:spAutoFit/>
          </a:bodyPr>
          <a:lstStyle/>
          <a:p>
            <a:pPr lvl="0">
              <a:lnSpc>
                <a:spcPct val="150000"/>
              </a:lnSpc>
              <a:spcBef>
                <a:spcPts val="600"/>
              </a:spcBef>
              <a:spcAft>
                <a:spcPts val="600"/>
              </a:spcAft>
              <a:defRPr/>
            </a:pPr>
            <a:r>
              <a:rPr lang="zh-CN" altLang="en-US" sz="2000" dirty="0">
                <a:solidFill>
                  <a:prstClr val="black"/>
                </a:solidFill>
                <a:latin typeface="黑体" panose="02010609060101010101" pitchFamily="49" charset="-122"/>
                <a:ea typeface="黑体" panose="02010609060101010101" pitchFamily="49" charset="-122"/>
              </a:rPr>
              <a:t>内边距也称为内填充，是指内容与边框之间的距离，恰当的设置内边距可以使主要内容更加突出，创造深度感，增强视觉效果，达到“画留三分白，生气随之发”的艺术效果。</a:t>
            </a:r>
            <a:endParaRPr lang="en-US" altLang="zh-CN" sz="2000" dirty="0">
              <a:solidFill>
                <a:prstClr val="black"/>
              </a:solidFill>
              <a:latin typeface="黑体" panose="02010609060101010101" pitchFamily="49" charset="-122"/>
              <a:ea typeface="黑体" panose="02010609060101010101" pitchFamily="49" charset="-122"/>
            </a:endParaRPr>
          </a:p>
        </p:txBody>
      </p:sp>
      <p:cxnSp>
        <p:nvCxnSpPr>
          <p:cNvPr id="22" name="直接连接符 21">
            <a:extLst>
              <a:ext uri="{FF2B5EF4-FFF2-40B4-BE49-F238E27FC236}">
                <a16:creationId xmlns:a16="http://schemas.microsoft.com/office/drawing/2014/main" id="{EF47BB7E-6D89-4ED0-BA88-753CD2ED8B95}"/>
              </a:ext>
            </a:extLst>
          </p:cNvPr>
          <p:cNvCxnSpPr/>
          <p:nvPr/>
        </p:nvCxnSpPr>
        <p:spPr>
          <a:xfrm>
            <a:off x="0" y="584200"/>
            <a:ext cx="6096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C4A9B34D-D2DF-4A3C-AF99-343A086E2D5C}"/>
              </a:ext>
            </a:extLst>
          </p:cNvPr>
          <p:cNvCxnSpPr>
            <a:cxnSpLocks/>
          </p:cNvCxnSpPr>
          <p:nvPr/>
        </p:nvCxnSpPr>
        <p:spPr>
          <a:xfrm flipV="1">
            <a:off x="2589171" y="951101"/>
            <a:ext cx="8986434" cy="13656"/>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5" name="文本占位符 5">
            <a:extLst>
              <a:ext uri="{FF2B5EF4-FFF2-40B4-BE49-F238E27FC236}">
                <a16:creationId xmlns:a16="http://schemas.microsoft.com/office/drawing/2014/main" id="{B310AC14-4BF9-4F78-A8A0-BD7DF26F7054}"/>
              </a:ext>
            </a:extLst>
          </p:cNvPr>
          <p:cNvSpPr txBox="1">
            <a:spLocks/>
          </p:cNvSpPr>
          <p:nvPr/>
        </p:nvSpPr>
        <p:spPr>
          <a:xfrm>
            <a:off x="594426" y="898438"/>
            <a:ext cx="1985219" cy="123111"/>
          </a:xfrm>
          <a:prstGeom prst="rect">
            <a:avLst/>
          </a:prstGeom>
        </p:spPr>
        <p:txBody>
          <a:bodyPr vert="horz" wrap="square" lIns="0" tIns="0" rIns="0" bIns="0" anchor="t" anchorCtr="0">
            <a:spAutoFit/>
          </a:bodyPr>
          <a:lstStyle>
            <a:defPPr>
              <a:defRPr lang="zh-CN"/>
            </a:defPPr>
            <a:lvl1pPr indent="0" algn="dist" fontAlgn="auto">
              <a:lnSpc>
                <a:spcPct val="100000"/>
              </a:lnSpc>
              <a:spcBef>
                <a:spcPts val="0"/>
              </a:spcBef>
              <a:spcAft>
                <a:spcPts val="0"/>
              </a:spcAft>
              <a:buFont typeface="Arial" panose="020B0604020202020204" pitchFamily="34" charset="0"/>
              <a:buNone/>
              <a:defRPr sz="800" spc="100" baseline="0">
                <a:solidFill>
                  <a:schemeClr val="bg1">
                    <a:lumMod val="65000"/>
                  </a:schemeClr>
                </a:solidFill>
                <a:latin typeface="黑体" panose="02010609060101010101" pitchFamily="49" charset="-122"/>
                <a:ea typeface="黑体" panose="02010609060101010101" pitchFamily="49" charset="-122"/>
              </a:defRPr>
            </a:lvl1pPr>
            <a:lvl2pPr indent="-228600">
              <a:lnSpc>
                <a:spcPct val="90000"/>
              </a:lnSpc>
              <a:spcBef>
                <a:spcPts val="500"/>
              </a:spcBef>
              <a:buFont typeface="Arial" panose="020B0604020202020204" pitchFamily="34" charset="0"/>
              <a:buNone/>
              <a:defRPr sz="2400"/>
            </a:lvl2pPr>
            <a:lvl3pPr indent="-228600">
              <a:lnSpc>
                <a:spcPct val="90000"/>
              </a:lnSpc>
              <a:spcBef>
                <a:spcPts val="500"/>
              </a:spcBef>
              <a:buFont typeface="Arial" panose="020B0604020202020204" pitchFamily="34" charset="0"/>
              <a:buNone/>
              <a:defRPr sz="2000"/>
            </a:lvl3pPr>
            <a:lvl4pPr indent="-228600">
              <a:lnSpc>
                <a:spcPct val="90000"/>
              </a:lnSpc>
              <a:spcBef>
                <a:spcPts val="500"/>
              </a:spcBef>
              <a:buFont typeface="Arial" panose="020B0604020202020204" pitchFamily="34" charset="0"/>
              <a:buNone/>
            </a:lvl4pPr>
            <a:lvl5pPr indent="-228600">
              <a:lnSpc>
                <a:spcPct val="90000"/>
              </a:lnSpc>
              <a:spcBef>
                <a:spcPts val="500"/>
              </a:spcBef>
              <a:buFont typeface="Arial" panose="020B0604020202020204" pitchFamily="34" charset="0"/>
              <a:buNone/>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altLang="zh-CN" dirty="0"/>
              <a:t>HTML5+CSS3 Web</a:t>
            </a:r>
            <a:r>
              <a:rPr lang="zh-CN" altLang="en-US" dirty="0"/>
              <a:t>前端开发与实例教程 </a:t>
            </a:r>
          </a:p>
        </p:txBody>
      </p:sp>
      <p:sp>
        <p:nvSpPr>
          <p:cNvPr id="11" name="矩形: 圆角 10">
            <a:extLst>
              <a:ext uri="{FF2B5EF4-FFF2-40B4-BE49-F238E27FC236}">
                <a16:creationId xmlns:a16="http://schemas.microsoft.com/office/drawing/2014/main" id="{569CCF65-081D-47D8-BA1D-70A8FD9E06FD}"/>
              </a:ext>
            </a:extLst>
          </p:cNvPr>
          <p:cNvSpPr/>
          <p:nvPr/>
        </p:nvSpPr>
        <p:spPr>
          <a:xfrm>
            <a:off x="708025" y="1407160"/>
            <a:ext cx="2115857" cy="489600"/>
          </a:xfrm>
          <a:prstGeom prst="roundRect">
            <a:avLst>
              <a:gd name="adj" fmla="val 50000"/>
            </a:avLst>
          </a:prstGeom>
          <a:gradFill>
            <a:gsLst>
              <a:gs pos="7000">
                <a:schemeClr val="accent2">
                  <a:lumMod val="60000"/>
                  <a:lumOff val="40000"/>
                </a:schemeClr>
              </a:gs>
              <a:gs pos="86000">
                <a:schemeClr val="accent1"/>
              </a:gs>
            </a:gsLst>
            <a:path path="circle">
              <a:fillToRect r="100000" b="100000"/>
            </a:path>
          </a:gradFill>
          <a:ln>
            <a:noFill/>
          </a:ln>
          <a:effectLst>
            <a:outerShdw blurRad="381000" dist="215900" dir="4200000" algn="t" rotWithShape="0">
              <a:schemeClr val="accent1">
                <a:alpha val="17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kumimoji="0" lang="zh-CN" altLang="en-US" sz="18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rPr>
              <a:t>内边距</a:t>
            </a:r>
          </a:p>
        </p:txBody>
      </p:sp>
      <p:sp>
        <p:nvSpPr>
          <p:cNvPr id="13" name="椭圆 12">
            <a:extLst>
              <a:ext uri="{FF2B5EF4-FFF2-40B4-BE49-F238E27FC236}">
                <a16:creationId xmlns:a16="http://schemas.microsoft.com/office/drawing/2014/main" id="{DC26118F-5704-4BEB-B07E-2E995CDE97EA}"/>
              </a:ext>
            </a:extLst>
          </p:cNvPr>
          <p:cNvSpPr>
            <a:spLocks/>
          </p:cNvSpPr>
          <p:nvPr/>
        </p:nvSpPr>
        <p:spPr>
          <a:xfrm>
            <a:off x="607270" y="398365"/>
            <a:ext cx="468000" cy="468000"/>
          </a:xfrm>
          <a:prstGeom prst="ellipse">
            <a:avLst/>
          </a:prstGeom>
          <a:gradFill>
            <a:gsLst>
              <a:gs pos="7000">
                <a:schemeClr val="accent2">
                  <a:lumMod val="60000"/>
                  <a:lumOff val="40000"/>
                </a:schemeClr>
              </a:gs>
              <a:gs pos="86000">
                <a:schemeClr val="accent1"/>
              </a:gs>
            </a:gsLst>
            <a:path path="circle">
              <a:fillToRect r="100000" b="100000"/>
            </a:path>
          </a:gradFill>
        </p:spPr>
        <p:txBody>
          <a:bodyPr rot="0" spcFirstLastPara="0" vertOverflow="overflow" horzOverflow="overflow" vert="horz" wrap="square" lIns="72000" tIns="0" rIns="91440" bIns="45720" numCol="1" spcCol="0" rtlCol="0" fromWordArt="0" anchor="ctr" anchorCtr="0" forceAA="0" compatLnSpc="1">
            <a:prstTxWarp prst="textNoShape">
              <a:avLst/>
            </a:prstTxWarp>
            <a:noAutofit/>
          </a:bodyPr>
          <a:lstStyle/>
          <a:p>
            <a:pPr algn="ctr"/>
            <a:r>
              <a:rPr lang="en-US" altLang="zh-CN" sz="2400" b="1" dirty="0">
                <a:solidFill>
                  <a:prstClr val="white"/>
                </a:solidFill>
                <a:latin typeface="黑体" panose="02010609060101010101" pitchFamily="49" charset="-122"/>
                <a:ea typeface="黑体" panose="02010609060101010101" pitchFamily="49" charset="-122"/>
              </a:rPr>
              <a:t>2</a:t>
            </a:r>
            <a:endParaRPr lang="zh-CN" altLang="en-US" sz="2400" b="1" dirty="0">
              <a:solidFill>
                <a:prstClr val="white"/>
              </a:solidFill>
              <a:latin typeface="黑体" panose="02010609060101010101" pitchFamily="49" charset="-122"/>
              <a:ea typeface="黑体" panose="02010609060101010101" pitchFamily="49" charset="-122"/>
            </a:endParaRPr>
          </a:p>
        </p:txBody>
      </p:sp>
      <p:sp>
        <p:nvSpPr>
          <p:cNvPr id="5" name="灯片编号占位符 4">
            <a:extLst>
              <a:ext uri="{FF2B5EF4-FFF2-40B4-BE49-F238E27FC236}">
                <a16:creationId xmlns:a16="http://schemas.microsoft.com/office/drawing/2014/main" id="{0D4454FE-C5CB-4164-A248-2DC387C7EA8F}"/>
              </a:ext>
            </a:extLst>
          </p:cNvPr>
          <p:cNvSpPr>
            <a:spLocks noGrp="1"/>
          </p:cNvSpPr>
          <p:nvPr>
            <p:ph type="sldNum" sz="quarter" idx="12"/>
          </p:nvPr>
        </p:nvSpPr>
        <p:spPr/>
        <p:txBody>
          <a:bodyPr/>
          <a:lstStyle/>
          <a:p>
            <a:fld id="{7711B76C-8D5D-454B-B46C-239CFA30E467}" type="slidenum">
              <a:rPr lang="zh-CN" altLang="en-US" smtClean="0"/>
              <a:t>26</a:t>
            </a:fld>
            <a:endParaRPr lang="zh-CN" altLang="en-US"/>
          </a:p>
        </p:txBody>
      </p:sp>
      <p:pic>
        <p:nvPicPr>
          <p:cNvPr id="4" name="图片 3">
            <a:extLst>
              <a:ext uri="{FF2B5EF4-FFF2-40B4-BE49-F238E27FC236}">
                <a16:creationId xmlns:a16="http://schemas.microsoft.com/office/drawing/2014/main" id="{69CAA0AB-30AF-47A4-9F20-EBFC77D8E4BB}"/>
              </a:ext>
            </a:extLst>
          </p:cNvPr>
          <p:cNvPicPr>
            <a:picLocks noChangeAspect="1"/>
          </p:cNvPicPr>
          <p:nvPr/>
        </p:nvPicPr>
        <p:blipFill>
          <a:blip r:embed="rId2"/>
          <a:stretch>
            <a:fillRect/>
          </a:stretch>
        </p:blipFill>
        <p:spPr>
          <a:xfrm>
            <a:off x="1700050" y="3327544"/>
            <a:ext cx="9305701" cy="3196690"/>
          </a:xfrm>
          <a:prstGeom prst="rect">
            <a:avLst/>
          </a:prstGeom>
        </p:spPr>
      </p:pic>
      <p:cxnSp>
        <p:nvCxnSpPr>
          <p:cNvPr id="8" name="直接箭头连接符 7">
            <a:extLst>
              <a:ext uri="{FF2B5EF4-FFF2-40B4-BE49-F238E27FC236}">
                <a16:creationId xmlns:a16="http://schemas.microsoft.com/office/drawing/2014/main" id="{BD1C1E18-28DE-4891-B05B-1B45E4DEF0F6}"/>
              </a:ext>
            </a:extLst>
          </p:cNvPr>
          <p:cNvCxnSpPr/>
          <p:nvPr/>
        </p:nvCxnSpPr>
        <p:spPr>
          <a:xfrm flipV="1">
            <a:off x="2347784" y="6219568"/>
            <a:ext cx="370702" cy="20594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023080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gradFill flip="none" rotWithShape="1">
          <a:gsLst>
            <a:gs pos="12000">
              <a:schemeClr val="bg1"/>
            </a:gs>
            <a:gs pos="100000">
              <a:schemeClr val="bg1">
                <a:lumMod val="95000"/>
              </a:schemeClr>
            </a:gs>
          </a:gsLst>
          <a:lin ang="0" scaled="1"/>
          <a:tileRect/>
        </a:gradFill>
        <a:effectLst/>
      </p:bgPr>
    </p:bg>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82480090-D896-4F67-A1DB-9C761684F11B}"/>
              </a:ext>
            </a:extLst>
          </p:cNvPr>
          <p:cNvSpPr txBox="1"/>
          <p:nvPr/>
        </p:nvSpPr>
        <p:spPr>
          <a:xfrm>
            <a:off x="1224782" y="333766"/>
            <a:ext cx="8611601" cy="55399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0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盒子模型相关属性</a:t>
            </a:r>
          </a:p>
        </p:txBody>
      </p:sp>
      <p:sp>
        <p:nvSpPr>
          <p:cNvPr id="6" name="文本框 5">
            <a:extLst>
              <a:ext uri="{FF2B5EF4-FFF2-40B4-BE49-F238E27FC236}">
                <a16:creationId xmlns:a16="http://schemas.microsoft.com/office/drawing/2014/main" id="{6C91CFEE-C723-4981-9EAE-B466490AC75D}"/>
              </a:ext>
            </a:extLst>
          </p:cNvPr>
          <p:cNvSpPr txBox="1"/>
          <p:nvPr/>
        </p:nvSpPr>
        <p:spPr>
          <a:xfrm>
            <a:off x="656653" y="2505637"/>
            <a:ext cx="4936795" cy="3405741"/>
          </a:xfrm>
          <a:prstGeom prst="rect">
            <a:avLst/>
          </a:prstGeom>
          <a:noFill/>
        </p:spPr>
        <p:txBody>
          <a:bodyPr wrap="square" rtlCol="0">
            <a:spAutoFit/>
          </a:bodyPr>
          <a:lstStyle/>
          <a:p>
            <a:pPr marL="342900" lvl="0" indent="-342900">
              <a:lnSpc>
                <a:spcPct val="150000"/>
              </a:lnSpc>
              <a:spcBef>
                <a:spcPts val="600"/>
              </a:spcBef>
              <a:spcAft>
                <a:spcPts val="600"/>
              </a:spcAft>
              <a:buFont typeface="Wingdings" panose="05000000000000000000" pitchFamily="2" charset="2"/>
              <a:buChar char="n"/>
              <a:defRPr/>
            </a:pPr>
            <a:r>
              <a:rPr lang="zh-CN" altLang="en-US" sz="2000" dirty="0">
                <a:solidFill>
                  <a:prstClr val="black"/>
                </a:solidFill>
                <a:latin typeface="黑体" panose="02010609060101010101" pitchFamily="49" charset="-122"/>
                <a:ea typeface="黑体" panose="02010609060101010101" pitchFamily="49" charset="-122"/>
              </a:rPr>
              <a:t>留白是中国艺术作品创作中常用的一种手法。</a:t>
            </a:r>
            <a:endParaRPr lang="en-US" altLang="zh-CN" sz="2000" dirty="0">
              <a:solidFill>
                <a:prstClr val="black"/>
              </a:solidFill>
              <a:latin typeface="黑体" panose="02010609060101010101" pitchFamily="49" charset="-122"/>
              <a:ea typeface="黑体" panose="02010609060101010101" pitchFamily="49" charset="-122"/>
            </a:endParaRPr>
          </a:p>
          <a:p>
            <a:pPr marL="342900" lvl="0" indent="-342900">
              <a:lnSpc>
                <a:spcPct val="150000"/>
              </a:lnSpc>
              <a:spcBef>
                <a:spcPts val="600"/>
              </a:spcBef>
              <a:spcAft>
                <a:spcPts val="600"/>
              </a:spcAft>
              <a:buFont typeface="Wingdings" panose="05000000000000000000" pitchFamily="2" charset="2"/>
              <a:buChar char="n"/>
              <a:defRPr/>
            </a:pPr>
            <a:r>
              <a:rPr lang="zh-CN" altLang="en-US" sz="2000" dirty="0">
                <a:solidFill>
                  <a:prstClr val="black"/>
                </a:solidFill>
                <a:latin typeface="黑体" panose="02010609060101010101" pitchFamily="49" charset="-122"/>
                <a:ea typeface="黑体" panose="02010609060101010101" pitchFamily="49" charset="-122"/>
              </a:rPr>
              <a:t>留白也是一种人生境界和态度，是一种平衡和智慧的生活哲学，理性看待生活中的得失和挫折，让自己去思考、沉淀、反思和成长。不急燥进，学会等待，领悟“小满”即安的智慧。</a:t>
            </a:r>
            <a:endParaRPr lang="en-US" altLang="zh-CN" sz="2000" dirty="0">
              <a:solidFill>
                <a:prstClr val="black"/>
              </a:solidFill>
              <a:latin typeface="黑体" panose="02010609060101010101" pitchFamily="49" charset="-122"/>
              <a:ea typeface="黑体" panose="02010609060101010101" pitchFamily="49" charset="-122"/>
            </a:endParaRPr>
          </a:p>
        </p:txBody>
      </p:sp>
      <p:cxnSp>
        <p:nvCxnSpPr>
          <p:cNvPr id="22" name="直接连接符 21">
            <a:extLst>
              <a:ext uri="{FF2B5EF4-FFF2-40B4-BE49-F238E27FC236}">
                <a16:creationId xmlns:a16="http://schemas.microsoft.com/office/drawing/2014/main" id="{EF47BB7E-6D89-4ED0-BA88-753CD2ED8B95}"/>
              </a:ext>
            </a:extLst>
          </p:cNvPr>
          <p:cNvCxnSpPr/>
          <p:nvPr/>
        </p:nvCxnSpPr>
        <p:spPr>
          <a:xfrm>
            <a:off x="0" y="584200"/>
            <a:ext cx="6096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C4A9B34D-D2DF-4A3C-AF99-343A086E2D5C}"/>
              </a:ext>
            </a:extLst>
          </p:cNvPr>
          <p:cNvCxnSpPr>
            <a:cxnSpLocks/>
          </p:cNvCxnSpPr>
          <p:nvPr/>
        </p:nvCxnSpPr>
        <p:spPr>
          <a:xfrm flipV="1">
            <a:off x="2589171" y="951101"/>
            <a:ext cx="8986434" cy="13656"/>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5" name="文本占位符 5">
            <a:extLst>
              <a:ext uri="{FF2B5EF4-FFF2-40B4-BE49-F238E27FC236}">
                <a16:creationId xmlns:a16="http://schemas.microsoft.com/office/drawing/2014/main" id="{B310AC14-4BF9-4F78-A8A0-BD7DF26F7054}"/>
              </a:ext>
            </a:extLst>
          </p:cNvPr>
          <p:cNvSpPr txBox="1">
            <a:spLocks/>
          </p:cNvSpPr>
          <p:nvPr/>
        </p:nvSpPr>
        <p:spPr>
          <a:xfrm>
            <a:off x="594426" y="898438"/>
            <a:ext cx="1985219" cy="123111"/>
          </a:xfrm>
          <a:prstGeom prst="rect">
            <a:avLst/>
          </a:prstGeom>
        </p:spPr>
        <p:txBody>
          <a:bodyPr vert="horz" wrap="square" lIns="0" tIns="0" rIns="0" bIns="0" anchor="t" anchorCtr="0">
            <a:spAutoFit/>
          </a:bodyPr>
          <a:lstStyle>
            <a:defPPr>
              <a:defRPr lang="zh-CN"/>
            </a:defPPr>
            <a:lvl1pPr indent="0" algn="dist" fontAlgn="auto">
              <a:lnSpc>
                <a:spcPct val="100000"/>
              </a:lnSpc>
              <a:spcBef>
                <a:spcPts val="0"/>
              </a:spcBef>
              <a:spcAft>
                <a:spcPts val="0"/>
              </a:spcAft>
              <a:buFont typeface="Arial" panose="020B0604020202020204" pitchFamily="34" charset="0"/>
              <a:buNone/>
              <a:defRPr sz="800" spc="100" baseline="0">
                <a:solidFill>
                  <a:schemeClr val="bg1">
                    <a:lumMod val="65000"/>
                  </a:schemeClr>
                </a:solidFill>
                <a:latin typeface="黑体" panose="02010609060101010101" pitchFamily="49" charset="-122"/>
                <a:ea typeface="黑体" panose="02010609060101010101" pitchFamily="49" charset="-122"/>
              </a:defRPr>
            </a:lvl1pPr>
            <a:lvl2pPr indent="-228600">
              <a:lnSpc>
                <a:spcPct val="90000"/>
              </a:lnSpc>
              <a:spcBef>
                <a:spcPts val="500"/>
              </a:spcBef>
              <a:buFont typeface="Arial" panose="020B0604020202020204" pitchFamily="34" charset="0"/>
              <a:buNone/>
              <a:defRPr sz="2400"/>
            </a:lvl2pPr>
            <a:lvl3pPr indent="-228600">
              <a:lnSpc>
                <a:spcPct val="90000"/>
              </a:lnSpc>
              <a:spcBef>
                <a:spcPts val="500"/>
              </a:spcBef>
              <a:buFont typeface="Arial" panose="020B0604020202020204" pitchFamily="34" charset="0"/>
              <a:buNone/>
              <a:defRPr sz="2000"/>
            </a:lvl3pPr>
            <a:lvl4pPr indent="-228600">
              <a:lnSpc>
                <a:spcPct val="90000"/>
              </a:lnSpc>
              <a:spcBef>
                <a:spcPts val="500"/>
              </a:spcBef>
              <a:buFont typeface="Arial" panose="020B0604020202020204" pitchFamily="34" charset="0"/>
              <a:buNone/>
            </a:lvl4pPr>
            <a:lvl5pPr indent="-228600">
              <a:lnSpc>
                <a:spcPct val="90000"/>
              </a:lnSpc>
              <a:spcBef>
                <a:spcPts val="500"/>
              </a:spcBef>
              <a:buFont typeface="Arial" panose="020B0604020202020204" pitchFamily="34" charset="0"/>
              <a:buNone/>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altLang="zh-CN" dirty="0"/>
              <a:t>HTML5+CSS3 Web</a:t>
            </a:r>
            <a:r>
              <a:rPr lang="zh-CN" altLang="en-US" dirty="0"/>
              <a:t>前端开发与实例教程 </a:t>
            </a:r>
          </a:p>
        </p:txBody>
      </p:sp>
      <p:sp>
        <p:nvSpPr>
          <p:cNvPr id="11" name="矩形: 圆角 10">
            <a:extLst>
              <a:ext uri="{FF2B5EF4-FFF2-40B4-BE49-F238E27FC236}">
                <a16:creationId xmlns:a16="http://schemas.microsoft.com/office/drawing/2014/main" id="{569CCF65-081D-47D8-BA1D-70A8FD9E06FD}"/>
              </a:ext>
            </a:extLst>
          </p:cNvPr>
          <p:cNvSpPr/>
          <p:nvPr/>
        </p:nvSpPr>
        <p:spPr>
          <a:xfrm>
            <a:off x="708025" y="1407160"/>
            <a:ext cx="2115857" cy="489600"/>
          </a:xfrm>
          <a:prstGeom prst="roundRect">
            <a:avLst>
              <a:gd name="adj" fmla="val 50000"/>
            </a:avLst>
          </a:prstGeom>
          <a:gradFill>
            <a:gsLst>
              <a:gs pos="7000">
                <a:schemeClr val="accent2">
                  <a:lumMod val="60000"/>
                  <a:lumOff val="40000"/>
                </a:schemeClr>
              </a:gs>
              <a:gs pos="86000">
                <a:schemeClr val="accent1"/>
              </a:gs>
            </a:gsLst>
            <a:path path="circle">
              <a:fillToRect r="100000" b="100000"/>
            </a:path>
          </a:gradFill>
          <a:ln>
            <a:noFill/>
          </a:ln>
          <a:effectLst>
            <a:outerShdw blurRad="381000" dist="215900" dir="4200000" algn="t" rotWithShape="0">
              <a:schemeClr val="accent1">
                <a:alpha val="17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kumimoji="0" lang="zh-CN" altLang="en-US" sz="18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rPr>
              <a:t>内边距</a:t>
            </a:r>
          </a:p>
        </p:txBody>
      </p:sp>
      <p:sp>
        <p:nvSpPr>
          <p:cNvPr id="13" name="椭圆 12">
            <a:extLst>
              <a:ext uri="{FF2B5EF4-FFF2-40B4-BE49-F238E27FC236}">
                <a16:creationId xmlns:a16="http://schemas.microsoft.com/office/drawing/2014/main" id="{DC26118F-5704-4BEB-B07E-2E995CDE97EA}"/>
              </a:ext>
            </a:extLst>
          </p:cNvPr>
          <p:cNvSpPr>
            <a:spLocks/>
          </p:cNvSpPr>
          <p:nvPr/>
        </p:nvSpPr>
        <p:spPr>
          <a:xfrm>
            <a:off x="607270" y="398365"/>
            <a:ext cx="468000" cy="468000"/>
          </a:xfrm>
          <a:prstGeom prst="ellipse">
            <a:avLst/>
          </a:prstGeom>
          <a:gradFill>
            <a:gsLst>
              <a:gs pos="7000">
                <a:schemeClr val="accent2">
                  <a:lumMod val="60000"/>
                  <a:lumOff val="40000"/>
                </a:schemeClr>
              </a:gs>
              <a:gs pos="86000">
                <a:schemeClr val="accent1"/>
              </a:gs>
            </a:gsLst>
            <a:path path="circle">
              <a:fillToRect r="100000" b="100000"/>
            </a:path>
          </a:gradFill>
        </p:spPr>
        <p:txBody>
          <a:bodyPr rot="0" spcFirstLastPara="0" vertOverflow="overflow" horzOverflow="overflow" vert="horz" wrap="square" lIns="72000" tIns="0" rIns="91440" bIns="45720" numCol="1" spcCol="0" rtlCol="0" fromWordArt="0" anchor="ctr" anchorCtr="0" forceAA="0" compatLnSpc="1">
            <a:prstTxWarp prst="textNoShape">
              <a:avLst/>
            </a:prstTxWarp>
            <a:noAutofit/>
          </a:bodyPr>
          <a:lstStyle/>
          <a:p>
            <a:pPr algn="ctr"/>
            <a:r>
              <a:rPr lang="en-US" altLang="zh-CN" sz="2400" b="1" dirty="0">
                <a:solidFill>
                  <a:prstClr val="white"/>
                </a:solidFill>
                <a:latin typeface="黑体" panose="02010609060101010101" pitchFamily="49" charset="-122"/>
                <a:ea typeface="黑体" panose="02010609060101010101" pitchFamily="49" charset="-122"/>
              </a:rPr>
              <a:t>2</a:t>
            </a:r>
            <a:endParaRPr lang="zh-CN" altLang="en-US" sz="2400" b="1" dirty="0">
              <a:solidFill>
                <a:prstClr val="white"/>
              </a:solidFill>
              <a:latin typeface="黑体" panose="02010609060101010101" pitchFamily="49" charset="-122"/>
              <a:ea typeface="黑体" panose="02010609060101010101" pitchFamily="49" charset="-122"/>
            </a:endParaRPr>
          </a:p>
        </p:txBody>
      </p:sp>
      <p:sp>
        <p:nvSpPr>
          <p:cNvPr id="4" name="灯片编号占位符 3">
            <a:extLst>
              <a:ext uri="{FF2B5EF4-FFF2-40B4-BE49-F238E27FC236}">
                <a16:creationId xmlns:a16="http://schemas.microsoft.com/office/drawing/2014/main" id="{B6CA4EF3-66B7-4500-BC61-65B3DEB3906A}"/>
              </a:ext>
            </a:extLst>
          </p:cNvPr>
          <p:cNvSpPr>
            <a:spLocks noGrp="1"/>
          </p:cNvSpPr>
          <p:nvPr>
            <p:ph type="sldNum" sz="quarter" idx="12"/>
          </p:nvPr>
        </p:nvSpPr>
        <p:spPr/>
        <p:txBody>
          <a:bodyPr/>
          <a:lstStyle/>
          <a:p>
            <a:fld id="{7711B76C-8D5D-454B-B46C-239CFA30E467}" type="slidenum">
              <a:rPr lang="zh-CN" altLang="en-US" smtClean="0"/>
              <a:t>27</a:t>
            </a:fld>
            <a:endParaRPr lang="zh-CN" altLang="en-US"/>
          </a:p>
        </p:txBody>
      </p:sp>
      <p:grpSp>
        <p:nvGrpSpPr>
          <p:cNvPr id="7" name="组合 6">
            <a:extLst>
              <a:ext uri="{FF2B5EF4-FFF2-40B4-BE49-F238E27FC236}">
                <a16:creationId xmlns:a16="http://schemas.microsoft.com/office/drawing/2014/main" id="{CC631341-B70C-48C4-B414-6BD8309461CE}"/>
              </a:ext>
            </a:extLst>
          </p:cNvPr>
          <p:cNvGrpSpPr/>
          <p:nvPr/>
        </p:nvGrpSpPr>
        <p:grpSpPr>
          <a:xfrm>
            <a:off x="5822780" y="2763354"/>
            <a:ext cx="5913737" cy="2890305"/>
            <a:chOff x="4580237" y="2983430"/>
            <a:chExt cx="6696332" cy="3272794"/>
          </a:xfrm>
        </p:grpSpPr>
        <p:pic>
          <p:nvPicPr>
            <p:cNvPr id="3" name="图片 2">
              <a:extLst>
                <a:ext uri="{FF2B5EF4-FFF2-40B4-BE49-F238E27FC236}">
                  <a16:creationId xmlns:a16="http://schemas.microsoft.com/office/drawing/2014/main" id="{981C680D-DC68-4751-A804-B4548AF2ED78}"/>
                </a:ext>
              </a:extLst>
            </p:cNvPr>
            <p:cNvPicPr>
              <a:picLocks noChangeAspect="1"/>
            </p:cNvPicPr>
            <p:nvPr/>
          </p:nvPicPr>
          <p:blipFill>
            <a:blip r:embed="rId2"/>
            <a:stretch>
              <a:fillRect/>
            </a:stretch>
          </p:blipFill>
          <p:spPr>
            <a:xfrm>
              <a:off x="4580237" y="2983430"/>
              <a:ext cx="3279352" cy="3272794"/>
            </a:xfrm>
            <a:prstGeom prst="rect">
              <a:avLst/>
            </a:prstGeom>
          </p:spPr>
        </p:pic>
        <p:pic>
          <p:nvPicPr>
            <p:cNvPr id="5" name="图片 4">
              <a:extLst>
                <a:ext uri="{FF2B5EF4-FFF2-40B4-BE49-F238E27FC236}">
                  <a16:creationId xmlns:a16="http://schemas.microsoft.com/office/drawing/2014/main" id="{4CCB6C79-5F62-45AC-9222-236613C78DBC}"/>
                </a:ext>
              </a:extLst>
            </p:cNvPr>
            <p:cNvPicPr>
              <a:picLocks noChangeAspect="1"/>
            </p:cNvPicPr>
            <p:nvPr/>
          </p:nvPicPr>
          <p:blipFill>
            <a:blip r:embed="rId3"/>
            <a:stretch>
              <a:fillRect/>
            </a:stretch>
          </p:blipFill>
          <p:spPr>
            <a:xfrm>
              <a:off x="8011196" y="2983430"/>
              <a:ext cx="3265373" cy="3272794"/>
            </a:xfrm>
            <a:prstGeom prst="rect">
              <a:avLst/>
            </a:prstGeom>
          </p:spPr>
        </p:pic>
      </p:grpSp>
    </p:spTree>
    <p:extLst>
      <p:ext uri="{BB962C8B-B14F-4D97-AF65-F5344CB8AC3E}">
        <p14:creationId xmlns:p14="http://schemas.microsoft.com/office/powerpoint/2010/main" val="30364380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gradFill flip="none" rotWithShape="1">
          <a:gsLst>
            <a:gs pos="12000">
              <a:schemeClr val="bg1"/>
            </a:gs>
            <a:gs pos="100000">
              <a:schemeClr val="bg1">
                <a:lumMod val="95000"/>
              </a:schemeClr>
            </a:gs>
          </a:gsLst>
          <a:lin ang="0" scaled="1"/>
          <a:tileRect/>
        </a:gradFill>
        <a:effectLst/>
      </p:bgPr>
    </p:bg>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82480090-D896-4F67-A1DB-9C761684F11B}"/>
              </a:ext>
            </a:extLst>
          </p:cNvPr>
          <p:cNvSpPr txBox="1"/>
          <p:nvPr/>
        </p:nvSpPr>
        <p:spPr>
          <a:xfrm>
            <a:off x="1224782" y="333766"/>
            <a:ext cx="8611601" cy="55399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0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盒子模型相关属性</a:t>
            </a:r>
          </a:p>
        </p:txBody>
      </p:sp>
      <p:sp>
        <p:nvSpPr>
          <p:cNvPr id="6" name="文本框 5">
            <a:extLst>
              <a:ext uri="{FF2B5EF4-FFF2-40B4-BE49-F238E27FC236}">
                <a16:creationId xmlns:a16="http://schemas.microsoft.com/office/drawing/2014/main" id="{6C91CFEE-C723-4981-9EAE-B466490AC75D}"/>
              </a:ext>
            </a:extLst>
          </p:cNvPr>
          <p:cNvSpPr txBox="1"/>
          <p:nvPr/>
        </p:nvSpPr>
        <p:spPr>
          <a:xfrm>
            <a:off x="708025" y="2097409"/>
            <a:ext cx="11076729" cy="1689117"/>
          </a:xfrm>
          <a:prstGeom prst="rect">
            <a:avLst/>
          </a:prstGeom>
          <a:noFill/>
        </p:spPr>
        <p:txBody>
          <a:bodyPr wrap="square" rtlCol="0">
            <a:spAutoFit/>
          </a:bodyPr>
          <a:lstStyle/>
          <a:p>
            <a:pPr lvl="0">
              <a:lnSpc>
                <a:spcPct val="150000"/>
              </a:lnSpc>
              <a:spcBef>
                <a:spcPts val="600"/>
              </a:spcBef>
              <a:spcAft>
                <a:spcPts val="600"/>
              </a:spcAft>
              <a:defRPr/>
            </a:pPr>
            <a:r>
              <a:rPr lang="zh-CN" altLang="en-US" sz="2000" dirty="0">
                <a:solidFill>
                  <a:prstClr val="black"/>
                </a:solidFill>
                <a:latin typeface="黑体" panose="02010609060101010101" pitchFamily="49" charset="-122"/>
                <a:ea typeface="黑体" panose="02010609060101010101" pitchFamily="49" charset="-122"/>
              </a:rPr>
              <a:t>在</a:t>
            </a:r>
            <a:r>
              <a:rPr lang="en-US" altLang="zh-CN" sz="2000" dirty="0">
                <a:solidFill>
                  <a:prstClr val="black"/>
                </a:solidFill>
                <a:latin typeface="黑体" panose="02010609060101010101" pitchFamily="49" charset="-122"/>
                <a:ea typeface="黑体" panose="02010609060101010101" pitchFamily="49" charset="-122"/>
              </a:rPr>
              <a:t>CSS</a:t>
            </a:r>
            <a:r>
              <a:rPr lang="zh-CN" altLang="en-US" sz="2000" dirty="0">
                <a:solidFill>
                  <a:prstClr val="black"/>
                </a:solidFill>
                <a:latin typeface="黑体" panose="02010609060101010101" pitchFamily="49" charset="-122"/>
                <a:ea typeface="黑体" panose="02010609060101010101" pitchFamily="49" charset="-122"/>
              </a:rPr>
              <a:t>中通过</a:t>
            </a:r>
            <a:r>
              <a:rPr lang="en-US" altLang="zh-CN" sz="2000" dirty="0">
                <a:solidFill>
                  <a:prstClr val="black"/>
                </a:solidFill>
                <a:latin typeface="黑体" panose="02010609060101010101" pitchFamily="49" charset="-122"/>
                <a:ea typeface="黑体" panose="02010609060101010101" pitchFamily="49" charset="-122"/>
              </a:rPr>
              <a:t>padding</a:t>
            </a:r>
            <a:r>
              <a:rPr lang="zh-CN" altLang="en-US" sz="2000" dirty="0">
                <a:solidFill>
                  <a:prstClr val="black"/>
                </a:solidFill>
                <a:latin typeface="黑体" panose="02010609060101010101" pitchFamily="49" charset="-122"/>
                <a:ea typeface="黑体" panose="02010609060101010101" pitchFamily="49" charset="-122"/>
              </a:rPr>
              <a:t>属性用于设置内边距，语法如下。</a:t>
            </a:r>
            <a:endParaRPr lang="en-US" altLang="zh-CN" sz="2000" dirty="0">
              <a:solidFill>
                <a:prstClr val="black"/>
              </a:solidFill>
              <a:latin typeface="黑体" panose="02010609060101010101" pitchFamily="49" charset="-122"/>
              <a:ea typeface="黑体" panose="02010609060101010101" pitchFamily="49" charset="-122"/>
            </a:endParaRPr>
          </a:p>
          <a:p>
            <a:pPr>
              <a:lnSpc>
                <a:spcPct val="150000"/>
              </a:lnSpc>
              <a:spcBef>
                <a:spcPts val="600"/>
              </a:spcBef>
              <a:spcAft>
                <a:spcPts val="600"/>
              </a:spcAft>
              <a:defRPr/>
            </a:pPr>
            <a:r>
              <a:rPr lang="en-US" altLang="zh-CN" sz="2000" b="1" dirty="0">
                <a:solidFill>
                  <a:schemeClr val="accent1">
                    <a:lumMod val="75000"/>
                  </a:schemeClr>
                </a:solidFill>
                <a:latin typeface="黑体" panose="02010609060101010101" pitchFamily="49" charset="-122"/>
                <a:ea typeface="黑体" panose="02010609060101010101" pitchFamily="49" charset="-122"/>
              </a:rPr>
              <a:t>padding:</a:t>
            </a:r>
            <a:r>
              <a:rPr lang="zh-CN" altLang="zh-CN" sz="2000" b="1" dirty="0">
                <a:solidFill>
                  <a:schemeClr val="accent1">
                    <a:lumMod val="75000"/>
                  </a:schemeClr>
                </a:solidFill>
                <a:latin typeface="黑体" panose="02010609060101010101" pitchFamily="49" charset="-122"/>
                <a:ea typeface="黑体" panose="02010609060101010101" pitchFamily="49" charset="-122"/>
              </a:rPr>
              <a:t>值</a:t>
            </a:r>
            <a:r>
              <a:rPr lang="en-US" altLang="zh-CN" sz="2000" b="1" dirty="0">
                <a:solidFill>
                  <a:schemeClr val="accent1">
                    <a:lumMod val="75000"/>
                  </a:schemeClr>
                </a:solidFill>
                <a:latin typeface="黑体" panose="02010609060101010101" pitchFamily="49" charset="-122"/>
                <a:ea typeface="黑体" panose="02010609060101010101" pitchFamily="49" charset="-122"/>
              </a:rPr>
              <a:t>1 [</a:t>
            </a:r>
            <a:r>
              <a:rPr lang="zh-CN" altLang="zh-CN" sz="2000" b="1" dirty="0">
                <a:solidFill>
                  <a:schemeClr val="accent1">
                    <a:lumMod val="75000"/>
                  </a:schemeClr>
                </a:solidFill>
                <a:latin typeface="黑体" panose="02010609060101010101" pitchFamily="49" charset="-122"/>
                <a:ea typeface="黑体" panose="02010609060101010101" pitchFamily="49" charset="-122"/>
              </a:rPr>
              <a:t>值</a:t>
            </a:r>
            <a:r>
              <a:rPr lang="en-US" altLang="zh-CN" sz="2000" b="1" dirty="0">
                <a:solidFill>
                  <a:schemeClr val="accent1">
                    <a:lumMod val="75000"/>
                  </a:schemeClr>
                </a:solidFill>
                <a:latin typeface="黑体" panose="02010609060101010101" pitchFamily="49" charset="-122"/>
                <a:ea typeface="黑体" panose="02010609060101010101" pitchFamily="49" charset="-122"/>
              </a:rPr>
              <a:t>2 </a:t>
            </a:r>
            <a:r>
              <a:rPr lang="zh-CN" altLang="zh-CN" sz="2000" b="1" dirty="0">
                <a:solidFill>
                  <a:schemeClr val="accent1">
                    <a:lumMod val="75000"/>
                  </a:schemeClr>
                </a:solidFill>
                <a:latin typeface="黑体" panose="02010609060101010101" pitchFamily="49" charset="-122"/>
                <a:ea typeface="黑体" panose="02010609060101010101" pitchFamily="49" charset="-122"/>
              </a:rPr>
              <a:t>值</a:t>
            </a:r>
            <a:r>
              <a:rPr lang="en-US" altLang="zh-CN" sz="2000" b="1" dirty="0">
                <a:solidFill>
                  <a:schemeClr val="accent1">
                    <a:lumMod val="75000"/>
                  </a:schemeClr>
                </a:solidFill>
                <a:latin typeface="黑体" panose="02010609060101010101" pitchFamily="49" charset="-122"/>
                <a:ea typeface="黑体" panose="02010609060101010101" pitchFamily="49" charset="-122"/>
              </a:rPr>
              <a:t>3 </a:t>
            </a:r>
            <a:r>
              <a:rPr lang="zh-CN" altLang="zh-CN" sz="2000" b="1" dirty="0">
                <a:solidFill>
                  <a:schemeClr val="accent1">
                    <a:lumMod val="75000"/>
                  </a:schemeClr>
                </a:solidFill>
                <a:latin typeface="黑体" panose="02010609060101010101" pitchFamily="49" charset="-122"/>
                <a:ea typeface="黑体" panose="02010609060101010101" pitchFamily="49" charset="-122"/>
              </a:rPr>
              <a:t>值</a:t>
            </a:r>
            <a:r>
              <a:rPr lang="en-US" altLang="zh-CN" sz="2000" b="1" dirty="0">
                <a:solidFill>
                  <a:schemeClr val="accent1">
                    <a:lumMod val="75000"/>
                  </a:schemeClr>
                </a:solidFill>
                <a:latin typeface="黑体" panose="02010609060101010101" pitchFamily="49" charset="-122"/>
                <a:ea typeface="黑体" panose="02010609060101010101" pitchFamily="49" charset="-122"/>
              </a:rPr>
              <a:t>4]</a:t>
            </a:r>
          </a:p>
          <a:p>
            <a:pPr>
              <a:lnSpc>
                <a:spcPct val="150000"/>
              </a:lnSpc>
              <a:spcBef>
                <a:spcPts val="600"/>
              </a:spcBef>
              <a:spcAft>
                <a:spcPts val="600"/>
              </a:spcAft>
              <a:defRPr/>
            </a:pPr>
            <a:r>
              <a:rPr lang="en-US" altLang="zh-CN" dirty="0"/>
              <a:t>padding</a:t>
            </a:r>
            <a:r>
              <a:rPr lang="zh-CN" altLang="zh-CN" dirty="0"/>
              <a:t>属性值可以是</a:t>
            </a:r>
            <a:r>
              <a:rPr lang="en-US" altLang="zh-CN" dirty="0"/>
              <a:t>auto</a:t>
            </a:r>
            <a:r>
              <a:rPr lang="zh-CN" altLang="zh-CN" dirty="0"/>
              <a:t>（默认值）、百分比或具体的数值。</a:t>
            </a:r>
            <a:endParaRPr lang="en-US" altLang="zh-CN" sz="2000" b="1" dirty="0">
              <a:solidFill>
                <a:schemeClr val="accent1">
                  <a:lumMod val="75000"/>
                </a:schemeClr>
              </a:solidFill>
              <a:latin typeface="黑体" panose="02010609060101010101" pitchFamily="49" charset="-122"/>
              <a:ea typeface="黑体" panose="02010609060101010101" pitchFamily="49" charset="-122"/>
            </a:endParaRPr>
          </a:p>
        </p:txBody>
      </p:sp>
      <p:cxnSp>
        <p:nvCxnSpPr>
          <p:cNvPr id="22" name="直接连接符 21">
            <a:extLst>
              <a:ext uri="{FF2B5EF4-FFF2-40B4-BE49-F238E27FC236}">
                <a16:creationId xmlns:a16="http://schemas.microsoft.com/office/drawing/2014/main" id="{EF47BB7E-6D89-4ED0-BA88-753CD2ED8B95}"/>
              </a:ext>
            </a:extLst>
          </p:cNvPr>
          <p:cNvCxnSpPr/>
          <p:nvPr/>
        </p:nvCxnSpPr>
        <p:spPr>
          <a:xfrm>
            <a:off x="0" y="584200"/>
            <a:ext cx="6096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C4A9B34D-D2DF-4A3C-AF99-343A086E2D5C}"/>
              </a:ext>
            </a:extLst>
          </p:cNvPr>
          <p:cNvCxnSpPr>
            <a:cxnSpLocks/>
          </p:cNvCxnSpPr>
          <p:nvPr/>
        </p:nvCxnSpPr>
        <p:spPr>
          <a:xfrm flipV="1">
            <a:off x="2589171" y="951101"/>
            <a:ext cx="8986434" cy="13656"/>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5" name="文本占位符 5">
            <a:extLst>
              <a:ext uri="{FF2B5EF4-FFF2-40B4-BE49-F238E27FC236}">
                <a16:creationId xmlns:a16="http://schemas.microsoft.com/office/drawing/2014/main" id="{B310AC14-4BF9-4F78-A8A0-BD7DF26F7054}"/>
              </a:ext>
            </a:extLst>
          </p:cNvPr>
          <p:cNvSpPr txBox="1">
            <a:spLocks/>
          </p:cNvSpPr>
          <p:nvPr/>
        </p:nvSpPr>
        <p:spPr>
          <a:xfrm>
            <a:off x="594426" y="898438"/>
            <a:ext cx="1985219" cy="123111"/>
          </a:xfrm>
          <a:prstGeom prst="rect">
            <a:avLst/>
          </a:prstGeom>
        </p:spPr>
        <p:txBody>
          <a:bodyPr vert="horz" wrap="square" lIns="0" tIns="0" rIns="0" bIns="0" anchor="t" anchorCtr="0">
            <a:spAutoFit/>
          </a:bodyPr>
          <a:lstStyle>
            <a:defPPr>
              <a:defRPr lang="zh-CN"/>
            </a:defPPr>
            <a:lvl1pPr indent="0" algn="dist" fontAlgn="auto">
              <a:lnSpc>
                <a:spcPct val="100000"/>
              </a:lnSpc>
              <a:spcBef>
                <a:spcPts val="0"/>
              </a:spcBef>
              <a:spcAft>
                <a:spcPts val="0"/>
              </a:spcAft>
              <a:buFont typeface="Arial" panose="020B0604020202020204" pitchFamily="34" charset="0"/>
              <a:buNone/>
              <a:defRPr sz="800" spc="100" baseline="0">
                <a:solidFill>
                  <a:schemeClr val="bg1">
                    <a:lumMod val="65000"/>
                  </a:schemeClr>
                </a:solidFill>
                <a:latin typeface="黑体" panose="02010609060101010101" pitchFamily="49" charset="-122"/>
                <a:ea typeface="黑体" panose="02010609060101010101" pitchFamily="49" charset="-122"/>
              </a:defRPr>
            </a:lvl1pPr>
            <a:lvl2pPr indent="-228600">
              <a:lnSpc>
                <a:spcPct val="90000"/>
              </a:lnSpc>
              <a:spcBef>
                <a:spcPts val="500"/>
              </a:spcBef>
              <a:buFont typeface="Arial" panose="020B0604020202020204" pitchFamily="34" charset="0"/>
              <a:buNone/>
              <a:defRPr sz="2400"/>
            </a:lvl2pPr>
            <a:lvl3pPr indent="-228600">
              <a:lnSpc>
                <a:spcPct val="90000"/>
              </a:lnSpc>
              <a:spcBef>
                <a:spcPts val="500"/>
              </a:spcBef>
              <a:buFont typeface="Arial" panose="020B0604020202020204" pitchFamily="34" charset="0"/>
              <a:buNone/>
              <a:defRPr sz="2000"/>
            </a:lvl3pPr>
            <a:lvl4pPr indent="-228600">
              <a:lnSpc>
                <a:spcPct val="90000"/>
              </a:lnSpc>
              <a:spcBef>
                <a:spcPts val="500"/>
              </a:spcBef>
              <a:buFont typeface="Arial" panose="020B0604020202020204" pitchFamily="34" charset="0"/>
              <a:buNone/>
            </a:lvl4pPr>
            <a:lvl5pPr indent="-228600">
              <a:lnSpc>
                <a:spcPct val="90000"/>
              </a:lnSpc>
              <a:spcBef>
                <a:spcPts val="500"/>
              </a:spcBef>
              <a:buFont typeface="Arial" panose="020B0604020202020204" pitchFamily="34" charset="0"/>
              <a:buNone/>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altLang="zh-CN" dirty="0"/>
              <a:t>HTML5+CSS3 Web</a:t>
            </a:r>
            <a:r>
              <a:rPr lang="zh-CN" altLang="en-US" dirty="0"/>
              <a:t>前端开发与实例教程 </a:t>
            </a:r>
          </a:p>
        </p:txBody>
      </p:sp>
      <p:sp>
        <p:nvSpPr>
          <p:cNvPr id="11" name="矩形: 圆角 10">
            <a:extLst>
              <a:ext uri="{FF2B5EF4-FFF2-40B4-BE49-F238E27FC236}">
                <a16:creationId xmlns:a16="http://schemas.microsoft.com/office/drawing/2014/main" id="{569CCF65-081D-47D8-BA1D-70A8FD9E06FD}"/>
              </a:ext>
            </a:extLst>
          </p:cNvPr>
          <p:cNvSpPr/>
          <p:nvPr/>
        </p:nvSpPr>
        <p:spPr>
          <a:xfrm>
            <a:off x="708025" y="1407160"/>
            <a:ext cx="2115857" cy="489600"/>
          </a:xfrm>
          <a:prstGeom prst="roundRect">
            <a:avLst>
              <a:gd name="adj" fmla="val 50000"/>
            </a:avLst>
          </a:prstGeom>
          <a:gradFill>
            <a:gsLst>
              <a:gs pos="7000">
                <a:schemeClr val="accent2">
                  <a:lumMod val="60000"/>
                  <a:lumOff val="40000"/>
                </a:schemeClr>
              </a:gs>
              <a:gs pos="86000">
                <a:schemeClr val="accent1"/>
              </a:gs>
            </a:gsLst>
            <a:path path="circle">
              <a:fillToRect r="100000" b="100000"/>
            </a:path>
          </a:gradFill>
          <a:ln>
            <a:noFill/>
          </a:ln>
          <a:effectLst>
            <a:outerShdw blurRad="381000" dist="215900" dir="4200000" algn="t" rotWithShape="0">
              <a:schemeClr val="accent1">
                <a:alpha val="17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kumimoji="0" lang="zh-CN" altLang="en-US" sz="18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rPr>
              <a:t>内边距</a:t>
            </a:r>
          </a:p>
        </p:txBody>
      </p:sp>
      <p:sp>
        <p:nvSpPr>
          <p:cNvPr id="13" name="椭圆 12">
            <a:extLst>
              <a:ext uri="{FF2B5EF4-FFF2-40B4-BE49-F238E27FC236}">
                <a16:creationId xmlns:a16="http://schemas.microsoft.com/office/drawing/2014/main" id="{DC26118F-5704-4BEB-B07E-2E995CDE97EA}"/>
              </a:ext>
            </a:extLst>
          </p:cNvPr>
          <p:cNvSpPr>
            <a:spLocks/>
          </p:cNvSpPr>
          <p:nvPr/>
        </p:nvSpPr>
        <p:spPr>
          <a:xfrm>
            <a:off x="607270" y="398365"/>
            <a:ext cx="468000" cy="468000"/>
          </a:xfrm>
          <a:prstGeom prst="ellipse">
            <a:avLst/>
          </a:prstGeom>
          <a:gradFill>
            <a:gsLst>
              <a:gs pos="7000">
                <a:schemeClr val="accent2">
                  <a:lumMod val="60000"/>
                  <a:lumOff val="40000"/>
                </a:schemeClr>
              </a:gs>
              <a:gs pos="86000">
                <a:schemeClr val="accent1"/>
              </a:gs>
            </a:gsLst>
            <a:path path="circle">
              <a:fillToRect r="100000" b="100000"/>
            </a:path>
          </a:gradFill>
        </p:spPr>
        <p:txBody>
          <a:bodyPr rot="0" spcFirstLastPara="0" vertOverflow="overflow" horzOverflow="overflow" vert="horz" wrap="square" lIns="72000" tIns="0" rIns="91440" bIns="45720" numCol="1" spcCol="0" rtlCol="0" fromWordArt="0" anchor="ctr" anchorCtr="0" forceAA="0" compatLnSpc="1">
            <a:prstTxWarp prst="textNoShape">
              <a:avLst/>
            </a:prstTxWarp>
            <a:noAutofit/>
          </a:bodyPr>
          <a:lstStyle/>
          <a:p>
            <a:pPr algn="ctr"/>
            <a:r>
              <a:rPr lang="en-US" altLang="zh-CN" sz="2400" b="1" dirty="0">
                <a:solidFill>
                  <a:prstClr val="white"/>
                </a:solidFill>
                <a:latin typeface="黑体" panose="02010609060101010101" pitchFamily="49" charset="-122"/>
                <a:ea typeface="黑体" panose="02010609060101010101" pitchFamily="49" charset="-122"/>
              </a:rPr>
              <a:t>2</a:t>
            </a:r>
            <a:endParaRPr lang="zh-CN" altLang="en-US" sz="2400" b="1" dirty="0">
              <a:solidFill>
                <a:prstClr val="white"/>
              </a:solidFill>
              <a:latin typeface="黑体" panose="02010609060101010101" pitchFamily="49" charset="-122"/>
              <a:ea typeface="黑体" panose="02010609060101010101" pitchFamily="49" charset="-122"/>
            </a:endParaRPr>
          </a:p>
        </p:txBody>
      </p:sp>
      <p:sp>
        <p:nvSpPr>
          <p:cNvPr id="5" name="灯片编号占位符 4">
            <a:extLst>
              <a:ext uri="{FF2B5EF4-FFF2-40B4-BE49-F238E27FC236}">
                <a16:creationId xmlns:a16="http://schemas.microsoft.com/office/drawing/2014/main" id="{0D4454FE-C5CB-4164-A248-2DC387C7EA8F}"/>
              </a:ext>
            </a:extLst>
          </p:cNvPr>
          <p:cNvSpPr>
            <a:spLocks noGrp="1"/>
          </p:cNvSpPr>
          <p:nvPr>
            <p:ph type="sldNum" sz="quarter" idx="12"/>
          </p:nvPr>
        </p:nvSpPr>
        <p:spPr/>
        <p:txBody>
          <a:bodyPr/>
          <a:lstStyle/>
          <a:p>
            <a:fld id="{7711B76C-8D5D-454B-B46C-239CFA30E467}" type="slidenum">
              <a:rPr lang="zh-CN" altLang="en-US" smtClean="0"/>
              <a:t>28</a:t>
            </a:fld>
            <a:endParaRPr lang="zh-CN" altLang="en-US"/>
          </a:p>
        </p:txBody>
      </p:sp>
    </p:spTree>
    <p:extLst>
      <p:ext uri="{BB962C8B-B14F-4D97-AF65-F5344CB8AC3E}">
        <p14:creationId xmlns:p14="http://schemas.microsoft.com/office/powerpoint/2010/main" val="132707335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gradFill flip="none" rotWithShape="1">
          <a:gsLst>
            <a:gs pos="12000">
              <a:schemeClr val="bg1"/>
            </a:gs>
            <a:gs pos="100000">
              <a:schemeClr val="bg1">
                <a:lumMod val="95000"/>
              </a:schemeClr>
            </a:gs>
          </a:gsLst>
          <a:lin ang="0" scaled="1"/>
          <a:tileRect/>
        </a:gradFill>
        <a:effectLst/>
      </p:bgPr>
    </p:bg>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82480090-D896-4F67-A1DB-9C761684F11B}"/>
              </a:ext>
            </a:extLst>
          </p:cNvPr>
          <p:cNvSpPr txBox="1"/>
          <p:nvPr/>
        </p:nvSpPr>
        <p:spPr>
          <a:xfrm>
            <a:off x="1224782" y="333766"/>
            <a:ext cx="8611601" cy="55399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0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盒子模型相关属性</a:t>
            </a:r>
          </a:p>
        </p:txBody>
      </p:sp>
      <p:sp>
        <p:nvSpPr>
          <p:cNvPr id="6" name="文本框 5">
            <a:extLst>
              <a:ext uri="{FF2B5EF4-FFF2-40B4-BE49-F238E27FC236}">
                <a16:creationId xmlns:a16="http://schemas.microsoft.com/office/drawing/2014/main" id="{6C91CFEE-C723-4981-9EAE-B466490AC75D}"/>
              </a:ext>
            </a:extLst>
          </p:cNvPr>
          <p:cNvSpPr txBox="1"/>
          <p:nvPr/>
        </p:nvSpPr>
        <p:spPr>
          <a:xfrm>
            <a:off x="782165" y="2293041"/>
            <a:ext cx="11076729" cy="2790187"/>
          </a:xfrm>
          <a:prstGeom prst="rect">
            <a:avLst/>
          </a:prstGeom>
          <a:noFill/>
        </p:spPr>
        <p:txBody>
          <a:bodyPr wrap="square" rtlCol="0">
            <a:spAutoFit/>
          </a:bodyPr>
          <a:lstStyle/>
          <a:p>
            <a:pPr marL="342900" lvl="0" indent="-342900">
              <a:lnSpc>
                <a:spcPct val="150000"/>
              </a:lnSpc>
              <a:spcBef>
                <a:spcPts val="600"/>
              </a:spcBef>
              <a:spcAft>
                <a:spcPts val="600"/>
              </a:spcAft>
              <a:buFont typeface="Wingdings" panose="05000000000000000000" pitchFamily="2" charset="2"/>
              <a:buChar char="n"/>
              <a:defRPr/>
            </a:pPr>
            <a:r>
              <a:rPr lang="zh-CN" altLang="en-US" sz="2000" dirty="0">
                <a:solidFill>
                  <a:prstClr val="black"/>
                </a:solidFill>
                <a:latin typeface="黑体" panose="02010609060101010101" pitchFamily="49" charset="-122"/>
                <a:ea typeface="黑体" panose="02010609060101010101" pitchFamily="49" charset="-122"/>
              </a:rPr>
              <a:t>属性值可以是</a:t>
            </a:r>
            <a:r>
              <a:rPr lang="en-US" altLang="zh-CN" sz="2000" dirty="0">
                <a:solidFill>
                  <a:prstClr val="black"/>
                </a:solidFill>
                <a:latin typeface="黑体" panose="02010609060101010101" pitchFamily="49" charset="-122"/>
                <a:ea typeface="黑体" panose="02010609060101010101" pitchFamily="49" charset="-122"/>
              </a:rPr>
              <a:t>auto</a:t>
            </a:r>
            <a:r>
              <a:rPr lang="zh-CN" altLang="en-US" sz="2000" dirty="0">
                <a:solidFill>
                  <a:prstClr val="black"/>
                </a:solidFill>
                <a:latin typeface="黑体" panose="02010609060101010101" pitchFamily="49" charset="-122"/>
                <a:ea typeface="黑体" panose="02010609060101010101" pitchFamily="49" charset="-122"/>
              </a:rPr>
              <a:t>（默认值）、百分比或具体的数值。</a:t>
            </a:r>
            <a:endParaRPr lang="en-US" altLang="zh-CN" sz="2000" dirty="0">
              <a:solidFill>
                <a:prstClr val="black"/>
              </a:solidFill>
              <a:latin typeface="黑体" panose="02010609060101010101" pitchFamily="49" charset="-122"/>
              <a:ea typeface="黑体" panose="02010609060101010101" pitchFamily="49" charset="-122"/>
            </a:endParaRPr>
          </a:p>
          <a:p>
            <a:pPr marL="342900" lvl="0" indent="-342900">
              <a:lnSpc>
                <a:spcPct val="150000"/>
              </a:lnSpc>
              <a:spcBef>
                <a:spcPts val="600"/>
              </a:spcBef>
              <a:spcAft>
                <a:spcPts val="600"/>
              </a:spcAft>
              <a:buFont typeface="Wingdings" panose="05000000000000000000" pitchFamily="2" charset="2"/>
              <a:buChar char="n"/>
              <a:defRPr/>
            </a:pPr>
            <a:r>
              <a:rPr lang="zh-CN" altLang="en-US" sz="2000" dirty="0">
                <a:solidFill>
                  <a:prstClr val="black"/>
                </a:solidFill>
                <a:latin typeface="黑体" panose="02010609060101010101" pitchFamily="49" charset="-122"/>
                <a:ea typeface="黑体" panose="02010609060101010101" pitchFamily="49" charset="-122"/>
              </a:rPr>
              <a:t>可以有</a:t>
            </a:r>
            <a:r>
              <a:rPr lang="en-US" altLang="zh-CN" sz="2000" dirty="0">
                <a:solidFill>
                  <a:prstClr val="black"/>
                </a:solidFill>
                <a:latin typeface="黑体" panose="02010609060101010101" pitchFamily="49" charset="-122"/>
                <a:ea typeface="黑体" panose="02010609060101010101" pitchFamily="49" charset="-122"/>
              </a:rPr>
              <a:t>1-4</a:t>
            </a:r>
            <a:r>
              <a:rPr lang="zh-CN" altLang="en-US" sz="2000" dirty="0">
                <a:solidFill>
                  <a:prstClr val="black"/>
                </a:solidFill>
                <a:latin typeface="黑体" panose="02010609060101010101" pitchFamily="49" charset="-122"/>
                <a:ea typeface="黑体" panose="02010609060101010101" pitchFamily="49" charset="-122"/>
              </a:rPr>
              <a:t>个值，可统一设置（</a:t>
            </a:r>
            <a:r>
              <a:rPr lang="en-US" altLang="zh-CN" sz="2000" dirty="0">
                <a:solidFill>
                  <a:prstClr val="black"/>
                </a:solidFill>
                <a:latin typeface="黑体" panose="02010609060101010101" pitchFamily="49" charset="-122"/>
                <a:ea typeface="黑体" panose="02010609060101010101" pitchFamily="49" charset="-122"/>
              </a:rPr>
              <a:t>padding</a:t>
            </a:r>
            <a:r>
              <a:rPr lang="zh-CN" altLang="en-US" sz="2000" dirty="0">
                <a:solidFill>
                  <a:prstClr val="black"/>
                </a:solidFill>
                <a:latin typeface="黑体" panose="02010609060101010101" pitchFamily="49" charset="-122"/>
                <a:ea typeface="黑体" panose="02010609060101010101" pitchFamily="49" charset="-122"/>
              </a:rPr>
              <a:t>）或单独设置（</a:t>
            </a:r>
            <a:r>
              <a:rPr lang="en-US" altLang="zh-CN" sz="2000" dirty="0" err="1">
                <a:solidFill>
                  <a:prstClr val="black"/>
                </a:solidFill>
                <a:latin typeface="黑体" panose="02010609060101010101" pitchFamily="49" charset="-122"/>
                <a:ea typeface="黑体" panose="02010609060101010101" pitchFamily="49" charset="-122"/>
              </a:rPr>
              <a:t>paddig</a:t>
            </a:r>
            <a:r>
              <a:rPr lang="en-US" altLang="zh-CN" sz="2000" dirty="0">
                <a:solidFill>
                  <a:prstClr val="black"/>
                </a:solidFill>
                <a:latin typeface="黑体" panose="02010609060101010101" pitchFamily="49" charset="-122"/>
                <a:ea typeface="黑体" panose="02010609060101010101" pitchFamily="49" charset="-122"/>
              </a:rPr>
              <a:t>-top</a:t>
            </a:r>
            <a:r>
              <a:rPr lang="zh-CN" altLang="en-US" sz="2000" dirty="0">
                <a:solidFill>
                  <a:prstClr val="black"/>
                </a:solidFill>
                <a:latin typeface="黑体" panose="02010609060101010101" pitchFamily="49" charset="-122"/>
                <a:ea typeface="黑体" panose="02010609060101010101" pitchFamily="49" charset="-122"/>
              </a:rPr>
              <a:t>等），但不能为负数。</a:t>
            </a:r>
          </a:p>
          <a:p>
            <a:pPr marL="342900" lvl="0" indent="-342900">
              <a:lnSpc>
                <a:spcPct val="150000"/>
              </a:lnSpc>
              <a:spcBef>
                <a:spcPts val="600"/>
              </a:spcBef>
              <a:spcAft>
                <a:spcPts val="600"/>
              </a:spcAft>
              <a:buFont typeface="Wingdings" panose="05000000000000000000" pitchFamily="2" charset="2"/>
              <a:buChar char="n"/>
              <a:defRPr/>
            </a:pPr>
            <a:r>
              <a:rPr lang="zh-CN" altLang="en-US" sz="2000" dirty="0">
                <a:solidFill>
                  <a:prstClr val="black"/>
                </a:solidFill>
                <a:latin typeface="黑体" panose="02010609060101010101" pitchFamily="49" charset="-122"/>
                <a:ea typeface="黑体" panose="02010609060101010101" pitchFamily="49" charset="-122"/>
              </a:rPr>
              <a:t>遵循复制原则。</a:t>
            </a:r>
            <a:endParaRPr lang="en-US" altLang="zh-CN" sz="2000" dirty="0">
              <a:solidFill>
                <a:prstClr val="black"/>
              </a:solidFill>
              <a:latin typeface="黑体" panose="02010609060101010101" pitchFamily="49" charset="-122"/>
              <a:ea typeface="黑体" panose="02010609060101010101" pitchFamily="49" charset="-122"/>
            </a:endParaRPr>
          </a:p>
          <a:p>
            <a:pPr marL="342900" lvl="0" indent="-342900">
              <a:lnSpc>
                <a:spcPct val="150000"/>
              </a:lnSpc>
              <a:spcBef>
                <a:spcPts val="600"/>
              </a:spcBef>
              <a:spcAft>
                <a:spcPts val="600"/>
              </a:spcAft>
              <a:buFont typeface="Wingdings" panose="05000000000000000000" pitchFamily="2" charset="2"/>
              <a:buChar char="n"/>
              <a:defRPr/>
            </a:pPr>
            <a:r>
              <a:rPr lang="zh-CN" altLang="en-US" sz="2000" dirty="0">
                <a:solidFill>
                  <a:prstClr val="black"/>
                </a:solidFill>
                <a:latin typeface="黑体" panose="02010609060101010101" pitchFamily="49" charset="-122"/>
                <a:ea typeface="黑体" panose="02010609060101010101" pitchFamily="49" charset="-122"/>
              </a:rPr>
              <a:t>设置</a:t>
            </a:r>
            <a:r>
              <a:rPr lang="en-US" altLang="zh-CN" sz="2000" dirty="0">
                <a:solidFill>
                  <a:prstClr val="black"/>
                </a:solidFill>
                <a:latin typeface="黑体" panose="02010609060101010101" pitchFamily="49" charset="-122"/>
                <a:ea typeface="黑体" panose="02010609060101010101" pitchFamily="49" charset="-122"/>
              </a:rPr>
              <a:t>padding</a:t>
            </a:r>
            <a:r>
              <a:rPr lang="zh-CN" altLang="en-US" sz="2000" dirty="0">
                <a:solidFill>
                  <a:prstClr val="black"/>
                </a:solidFill>
                <a:latin typeface="黑体" panose="02010609060101010101" pitchFamily="49" charset="-122"/>
                <a:ea typeface="黑体" panose="02010609060101010101" pitchFamily="49" charset="-122"/>
              </a:rPr>
              <a:t>后会使盒子在页面中占的总宽度和总高度变大，若要保持总宽度和总高度不变，则需适当减少内容区域的宽度和高度。</a:t>
            </a:r>
          </a:p>
        </p:txBody>
      </p:sp>
      <p:cxnSp>
        <p:nvCxnSpPr>
          <p:cNvPr id="22" name="直接连接符 21">
            <a:extLst>
              <a:ext uri="{FF2B5EF4-FFF2-40B4-BE49-F238E27FC236}">
                <a16:creationId xmlns:a16="http://schemas.microsoft.com/office/drawing/2014/main" id="{EF47BB7E-6D89-4ED0-BA88-753CD2ED8B95}"/>
              </a:ext>
            </a:extLst>
          </p:cNvPr>
          <p:cNvCxnSpPr/>
          <p:nvPr/>
        </p:nvCxnSpPr>
        <p:spPr>
          <a:xfrm>
            <a:off x="0" y="584200"/>
            <a:ext cx="6096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C4A9B34D-D2DF-4A3C-AF99-343A086E2D5C}"/>
              </a:ext>
            </a:extLst>
          </p:cNvPr>
          <p:cNvCxnSpPr>
            <a:cxnSpLocks/>
          </p:cNvCxnSpPr>
          <p:nvPr/>
        </p:nvCxnSpPr>
        <p:spPr>
          <a:xfrm flipV="1">
            <a:off x="2589171" y="951101"/>
            <a:ext cx="8986434" cy="13656"/>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5" name="文本占位符 5">
            <a:extLst>
              <a:ext uri="{FF2B5EF4-FFF2-40B4-BE49-F238E27FC236}">
                <a16:creationId xmlns:a16="http://schemas.microsoft.com/office/drawing/2014/main" id="{B310AC14-4BF9-4F78-A8A0-BD7DF26F7054}"/>
              </a:ext>
            </a:extLst>
          </p:cNvPr>
          <p:cNvSpPr txBox="1">
            <a:spLocks/>
          </p:cNvSpPr>
          <p:nvPr/>
        </p:nvSpPr>
        <p:spPr>
          <a:xfrm>
            <a:off x="594426" y="898438"/>
            <a:ext cx="1985219" cy="123111"/>
          </a:xfrm>
          <a:prstGeom prst="rect">
            <a:avLst/>
          </a:prstGeom>
        </p:spPr>
        <p:txBody>
          <a:bodyPr vert="horz" wrap="square" lIns="0" tIns="0" rIns="0" bIns="0" anchor="t" anchorCtr="0">
            <a:spAutoFit/>
          </a:bodyPr>
          <a:lstStyle>
            <a:defPPr>
              <a:defRPr lang="zh-CN"/>
            </a:defPPr>
            <a:lvl1pPr indent="0" algn="dist" fontAlgn="auto">
              <a:lnSpc>
                <a:spcPct val="100000"/>
              </a:lnSpc>
              <a:spcBef>
                <a:spcPts val="0"/>
              </a:spcBef>
              <a:spcAft>
                <a:spcPts val="0"/>
              </a:spcAft>
              <a:buFont typeface="Arial" panose="020B0604020202020204" pitchFamily="34" charset="0"/>
              <a:buNone/>
              <a:defRPr sz="800" spc="100" baseline="0">
                <a:solidFill>
                  <a:schemeClr val="bg1">
                    <a:lumMod val="65000"/>
                  </a:schemeClr>
                </a:solidFill>
                <a:latin typeface="黑体" panose="02010609060101010101" pitchFamily="49" charset="-122"/>
                <a:ea typeface="黑体" panose="02010609060101010101" pitchFamily="49" charset="-122"/>
              </a:defRPr>
            </a:lvl1pPr>
            <a:lvl2pPr indent="-228600">
              <a:lnSpc>
                <a:spcPct val="90000"/>
              </a:lnSpc>
              <a:spcBef>
                <a:spcPts val="500"/>
              </a:spcBef>
              <a:buFont typeface="Arial" panose="020B0604020202020204" pitchFamily="34" charset="0"/>
              <a:buNone/>
              <a:defRPr sz="2400"/>
            </a:lvl2pPr>
            <a:lvl3pPr indent="-228600">
              <a:lnSpc>
                <a:spcPct val="90000"/>
              </a:lnSpc>
              <a:spcBef>
                <a:spcPts val="500"/>
              </a:spcBef>
              <a:buFont typeface="Arial" panose="020B0604020202020204" pitchFamily="34" charset="0"/>
              <a:buNone/>
              <a:defRPr sz="2000"/>
            </a:lvl3pPr>
            <a:lvl4pPr indent="-228600">
              <a:lnSpc>
                <a:spcPct val="90000"/>
              </a:lnSpc>
              <a:spcBef>
                <a:spcPts val="500"/>
              </a:spcBef>
              <a:buFont typeface="Arial" panose="020B0604020202020204" pitchFamily="34" charset="0"/>
              <a:buNone/>
            </a:lvl4pPr>
            <a:lvl5pPr indent="-228600">
              <a:lnSpc>
                <a:spcPct val="90000"/>
              </a:lnSpc>
              <a:spcBef>
                <a:spcPts val="500"/>
              </a:spcBef>
              <a:buFont typeface="Arial" panose="020B0604020202020204" pitchFamily="34" charset="0"/>
              <a:buNone/>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altLang="zh-CN" dirty="0"/>
              <a:t>HTML5+CSS3 Web</a:t>
            </a:r>
            <a:r>
              <a:rPr lang="zh-CN" altLang="en-US" dirty="0"/>
              <a:t>前端开发与实例教程 </a:t>
            </a:r>
          </a:p>
        </p:txBody>
      </p:sp>
      <p:sp>
        <p:nvSpPr>
          <p:cNvPr id="11" name="矩形: 圆角 10">
            <a:extLst>
              <a:ext uri="{FF2B5EF4-FFF2-40B4-BE49-F238E27FC236}">
                <a16:creationId xmlns:a16="http://schemas.microsoft.com/office/drawing/2014/main" id="{569CCF65-081D-47D8-BA1D-70A8FD9E06FD}"/>
              </a:ext>
            </a:extLst>
          </p:cNvPr>
          <p:cNvSpPr/>
          <p:nvPr/>
        </p:nvSpPr>
        <p:spPr>
          <a:xfrm>
            <a:off x="708025" y="1407160"/>
            <a:ext cx="2115857" cy="489600"/>
          </a:xfrm>
          <a:prstGeom prst="roundRect">
            <a:avLst>
              <a:gd name="adj" fmla="val 50000"/>
            </a:avLst>
          </a:prstGeom>
          <a:gradFill>
            <a:gsLst>
              <a:gs pos="7000">
                <a:schemeClr val="accent2">
                  <a:lumMod val="60000"/>
                  <a:lumOff val="40000"/>
                </a:schemeClr>
              </a:gs>
              <a:gs pos="86000">
                <a:schemeClr val="accent1"/>
              </a:gs>
            </a:gsLst>
            <a:path path="circle">
              <a:fillToRect r="100000" b="100000"/>
            </a:path>
          </a:gradFill>
          <a:ln>
            <a:noFill/>
          </a:ln>
          <a:effectLst>
            <a:outerShdw blurRad="381000" dist="215900" dir="4200000" algn="t" rotWithShape="0">
              <a:schemeClr val="accent1">
                <a:alpha val="17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kumimoji="0" lang="zh-CN" altLang="en-US" sz="18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rPr>
              <a:t>内边距</a:t>
            </a:r>
          </a:p>
        </p:txBody>
      </p:sp>
      <p:sp>
        <p:nvSpPr>
          <p:cNvPr id="13" name="椭圆 12">
            <a:extLst>
              <a:ext uri="{FF2B5EF4-FFF2-40B4-BE49-F238E27FC236}">
                <a16:creationId xmlns:a16="http://schemas.microsoft.com/office/drawing/2014/main" id="{DC26118F-5704-4BEB-B07E-2E995CDE97EA}"/>
              </a:ext>
            </a:extLst>
          </p:cNvPr>
          <p:cNvSpPr>
            <a:spLocks/>
          </p:cNvSpPr>
          <p:nvPr/>
        </p:nvSpPr>
        <p:spPr>
          <a:xfrm>
            <a:off x="607270" y="398365"/>
            <a:ext cx="468000" cy="468000"/>
          </a:xfrm>
          <a:prstGeom prst="ellipse">
            <a:avLst/>
          </a:prstGeom>
          <a:gradFill>
            <a:gsLst>
              <a:gs pos="7000">
                <a:schemeClr val="accent2">
                  <a:lumMod val="60000"/>
                  <a:lumOff val="40000"/>
                </a:schemeClr>
              </a:gs>
              <a:gs pos="86000">
                <a:schemeClr val="accent1"/>
              </a:gs>
            </a:gsLst>
            <a:path path="circle">
              <a:fillToRect r="100000" b="100000"/>
            </a:path>
          </a:gradFill>
        </p:spPr>
        <p:txBody>
          <a:bodyPr rot="0" spcFirstLastPara="0" vertOverflow="overflow" horzOverflow="overflow" vert="horz" wrap="square" lIns="72000" tIns="0" rIns="91440" bIns="45720" numCol="1" spcCol="0" rtlCol="0" fromWordArt="0" anchor="ctr" anchorCtr="0" forceAA="0" compatLnSpc="1">
            <a:prstTxWarp prst="textNoShape">
              <a:avLst/>
            </a:prstTxWarp>
            <a:noAutofit/>
          </a:bodyPr>
          <a:lstStyle/>
          <a:p>
            <a:pPr algn="ctr"/>
            <a:r>
              <a:rPr lang="en-US" altLang="zh-CN" sz="2400" b="1" dirty="0">
                <a:solidFill>
                  <a:prstClr val="white"/>
                </a:solidFill>
                <a:latin typeface="黑体" panose="02010609060101010101" pitchFamily="49" charset="-122"/>
                <a:ea typeface="黑体" panose="02010609060101010101" pitchFamily="49" charset="-122"/>
              </a:rPr>
              <a:t>2</a:t>
            </a:r>
            <a:endParaRPr lang="zh-CN" altLang="en-US" sz="2400" b="1" dirty="0">
              <a:solidFill>
                <a:prstClr val="white"/>
              </a:solidFill>
              <a:latin typeface="黑体" panose="02010609060101010101" pitchFamily="49" charset="-122"/>
              <a:ea typeface="黑体" panose="02010609060101010101" pitchFamily="49" charset="-122"/>
            </a:endParaRPr>
          </a:p>
        </p:txBody>
      </p:sp>
      <p:sp>
        <p:nvSpPr>
          <p:cNvPr id="5" name="灯片编号占位符 4">
            <a:extLst>
              <a:ext uri="{FF2B5EF4-FFF2-40B4-BE49-F238E27FC236}">
                <a16:creationId xmlns:a16="http://schemas.microsoft.com/office/drawing/2014/main" id="{0D4454FE-C5CB-4164-A248-2DC387C7EA8F}"/>
              </a:ext>
            </a:extLst>
          </p:cNvPr>
          <p:cNvSpPr>
            <a:spLocks noGrp="1"/>
          </p:cNvSpPr>
          <p:nvPr>
            <p:ph type="sldNum" sz="quarter" idx="12"/>
          </p:nvPr>
        </p:nvSpPr>
        <p:spPr/>
        <p:txBody>
          <a:bodyPr/>
          <a:lstStyle/>
          <a:p>
            <a:fld id="{7711B76C-8D5D-454B-B46C-239CFA30E467}" type="slidenum">
              <a:rPr lang="zh-CN" altLang="en-US" smtClean="0"/>
              <a:t>29</a:t>
            </a:fld>
            <a:endParaRPr lang="zh-CN" altLang="en-US"/>
          </a:p>
        </p:txBody>
      </p:sp>
    </p:spTree>
    <p:extLst>
      <p:ext uri="{BB962C8B-B14F-4D97-AF65-F5344CB8AC3E}">
        <p14:creationId xmlns:p14="http://schemas.microsoft.com/office/powerpoint/2010/main" val="9576191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flip="none" rotWithShape="1">
          <a:gsLst>
            <a:gs pos="12000">
              <a:schemeClr val="bg1"/>
            </a:gs>
            <a:gs pos="100000">
              <a:schemeClr val="bg1">
                <a:lumMod val="95000"/>
              </a:schemeClr>
            </a:gs>
          </a:gsLst>
          <a:lin ang="0" scaled="1"/>
          <a:tileRect/>
        </a:gradFill>
        <a:effectLst/>
      </p:bgPr>
    </p:bg>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82480090-D896-4F67-A1DB-9C761684F11B}"/>
              </a:ext>
            </a:extLst>
          </p:cNvPr>
          <p:cNvSpPr txBox="1"/>
          <p:nvPr/>
        </p:nvSpPr>
        <p:spPr>
          <a:xfrm>
            <a:off x="1224782" y="333766"/>
            <a:ext cx="8611601" cy="55399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0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盒子模型概述</a:t>
            </a:r>
          </a:p>
        </p:txBody>
      </p:sp>
      <p:sp>
        <p:nvSpPr>
          <p:cNvPr id="6" name="文本框 5">
            <a:extLst>
              <a:ext uri="{FF2B5EF4-FFF2-40B4-BE49-F238E27FC236}">
                <a16:creationId xmlns:a16="http://schemas.microsoft.com/office/drawing/2014/main" id="{6C91CFEE-C723-4981-9EAE-B466490AC75D}"/>
              </a:ext>
            </a:extLst>
          </p:cNvPr>
          <p:cNvSpPr txBox="1"/>
          <p:nvPr/>
        </p:nvSpPr>
        <p:spPr>
          <a:xfrm>
            <a:off x="607272" y="2017088"/>
            <a:ext cx="3886599" cy="3805850"/>
          </a:xfrm>
          <a:prstGeom prst="rect">
            <a:avLst/>
          </a:prstGeom>
          <a:noFill/>
        </p:spPr>
        <p:txBody>
          <a:bodyPr wrap="square" rtlCol="0">
            <a:spAutoFit/>
          </a:bodyPr>
          <a:lstStyle/>
          <a:p>
            <a:pPr lvl="0">
              <a:lnSpc>
                <a:spcPct val="150000"/>
              </a:lnSpc>
              <a:spcBef>
                <a:spcPts val="600"/>
              </a:spcBef>
              <a:spcAft>
                <a:spcPts val="600"/>
              </a:spcAft>
              <a:defRPr/>
            </a:pPr>
            <a:r>
              <a:rPr lang="zh-CN" altLang="en-US" sz="2400" b="1" dirty="0">
                <a:gradFill flip="none" rotWithShape="1">
                  <a:gsLst>
                    <a:gs pos="88000">
                      <a:srgbClr val="006EFF"/>
                    </a:gs>
                    <a:gs pos="0">
                      <a:srgbClr val="00CCE2"/>
                    </a:gs>
                  </a:gsLst>
                  <a:lin ang="0" scaled="1"/>
                  <a:tileRect/>
                </a:gradFill>
                <a:latin typeface="思源黑体 CN Bold"/>
                <a:ea typeface="思源黑体 CN Bold"/>
              </a:rPr>
              <a:t>盒子模型</a:t>
            </a:r>
            <a:r>
              <a:rPr lang="zh-CN" altLang="en-US" sz="2000" dirty="0">
                <a:solidFill>
                  <a:prstClr val="black"/>
                </a:solidFill>
                <a:latin typeface="黑体" panose="02010609060101010101" pitchFamily="49" charset="-122"/>
                <a:ea typeface="黑体" panose="02010609060101010101" pitchFamily="49" charset="-122"/>
              </a:rPr>
              <a:t>是网页设计中常用的一种布局思维模型。在盒子模型中，把</a:t>
            </a:r>
            <a:r>
              <a:rPr lang="en-US" altLang="zh-CN" sz="2000" dirty="0">
                <a:solidFill>
                  <a:prstClr val="black"/>
                </a:solidFill>
                <a:latin typeface="黑体" panose="02010609060101010101" pitchFamily="49" charset="-122"/>
                <a:ea typeface="黑体" panose="02010609060101010101" pitchFamily="49" charset="-122"/>
              </a:rPr>
              <a:t>HTML</a:t>
            </a:r>
            <a:r>
              <a:rPr lang="zh-CN" altLang="en-US" sz="2000" dirty="0">
                <a:solidFill>
                  <a:prstClr val="black"/>
                </a:solidFill>
                <a:latin typeface="黑体" panose="02010609060101010101" pitchFamily="49" charset="-122"/>
                <a:ea typeface="黑体" panose="02010609060101010101" pitchFamily="49" charset="-122"/>
              </a:rPr>
              <a:t>页面中的元素看作是一个盒子，在进行页面布局时，首先用盒子将页面划分为若干个区域，然后在盒子中放置文字、图片、音视频等内容就可以实现页面的布局。</a:t>
            </a:r>
            <a:endParaRPr lang="en-US" altLang="zh-CN" sz="2000" dirty="0">
              <a:solidFill>
                <a:prstClr val="black"/>
              </a:solidFill>
              <a:latin typeface="黑体" panose="02010609060101010101" pitchFamily="49" charset="-122"/>
              <a:ea typeface="黑体" panose="02010609060101010101" pitchFamily="49" charset="-122"/>
            </a:endParaRPr>
          </a:p>
        </p:txBody>
      </p:sp>
      <p:sp>
        <p:nvSpPr>
          <p:cNvPr id="10" name="矩形: 圆角 9">
            <a:extLst>
              <a:ext uri="{FF2B5EF4-FFF2-40B4-BE49-F238E27FC236}">
                <a16:creationId xmlns:a16="http://schemas.microsoft.com/office/drawing/2014/main" id="{28722AD9-0204-4676-8F76-50BEC4F47DDA}"/>
              </a:ext>
            </a:extLst>
          </p:cNvPr>
          <p:cNvSpPr/>
          <p:nvPr/>
        </p:nvSpPr>
        <p:spPr>
          <a:xfrm>
            <a:off x="695325" y="1370929"/>
            <a:ext cx="2755900" cy="490975"/>
          </a:xfrm>
          <a:prstGeom prst="roundRect">
            <a:avLst>
              <a:gd name="adj" fmla="val 50000"/>
            </a:avLst>
          </a:prstGeom>
          <a:gradFill>
            <a:gsLst>
              <a:gs pos="7000">
                <a:schemeClr val="accent2">
                  <a:lumMod val="60000"/>
                  <a:lumOff val="40000"/>
                </a:schemeClr>
              </a:gs>
              <a:gs pos="86000">
                <a:schemeClr val="accent1"/>
              </a:gs>
            </a:gsLst>
            <a:path path="circle">
              <a:fillToRect r="100000" b="100000"/>
            </a:path>
          </a:gradFill>
          <a:ln>
            <a:noFill/>
          </a:ln>
          <a:effectLst>
            <a:outerShdw blurRad="381000" dist="215900" dir="4200000" algn="t" rotWithShape="0">
              <a:schemeClr val="accent1">
                <a:alpha val="17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zh-CN" altLang="en-US" b="1" dirty="0">
                <a:solidFill>
                  <a:prstClr val="white"/>
                </a:solidFill>
                <a:latin typeface="黑体" panose="02010609060101010101" pitchFamily="49" charset="-122"/>
                <a:ea typeface="黑体" panose="02010609060101010101" pitchFamily="49" charset="-122"/>
              </a:rPr>
              <a:t>认识盒子模型</a:t>
            </a:r>
            <a:endParaRPr kumimoji="0" lang="zh-CN" altLang="en-US" sz="18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endParaRPr>
          </a:p>
        </p:txBody>
      </p:sp>
      <p:cxnSp>
        <p:nvCxnSpPr>
          <p:cNvPr id="22" name="直接连接符 21">
            <a:extLst>
              <a:ext uri="{FF2B5EF4-FFF2-40B4-BE49-F238E27FC236}">
                <a16:creationId xmlns:a16="http://schemas.microsoft.com/office/drawing/2014/main" id="{EF47BB7E-6D89-4ED0-BA88-753CD2ED8B95}"/>
              </a:ext>
            </a:extLst>
          </p:cNvPr>
          <p:cNvCxnSpPr/>
          <p:nvPr/>
        </p:nvCxnSpPr>
        <p:spPr>
          <a:xfrm>
            <a:off x="0" y="584200"/>
            <a:ext cx="6096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C4A9B34D-D2DF-4A3C-AF99-343A086E2D5C}"/>
              </a:ext>
            </a:extLst>
          </p:cNvPr>
          <p:cNvCxnSpPr>
            <a:cxnSpLocks/>
          </p:cNvCxnSpPr>
          <p:nvPr/>
        </p:nvCxnSpPr>
        <p:spPr>
          <a:xfrm flipV="1">
            <a:off x="2589171" y="951101"/>
            <a:ext cx="8986434" cy="13656"/>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5" name="文本占位符 5">
            <a:extLst>
              <a:ext uri="{FF2B5EF4-FFF2-40B4-BE49-F238E27FC236}">
                <a16:creationId xmlns:a16="http://schemas.microsoft.com/office/drawing/2014/main" id="{B310AC14-4BF9-4F78-A8A0-BD7DF26F7054}"/>
              </a:ext>
            </a:extLst>
          </p:cNvPr>
          <p:cNvSpPr txBox="1">
            <a:spLocks/>
          </p:cNvSpPr>
          <p:nvPr/>
        </p:nvSpPr>
        <p:spPr>
          <a:xfrm>
            <a:off x="594426" y="898438"/>
            <a:ext cx="1985219" cy="123111"/>
          </a:xfrm>
          <a:prstGeom prst="rect">
            <a:avLst/>
          </a:prstGeom>
        </p:spPr>
        <p:txBody>
          <a:bodyPr vert="horz" wrap="square" lIns="0" tIns="0" rIns="0" bIns="0" anchor="t" anchorCtr="0">
            <a:spAutoFit/>
          </a:bodyPr>
          <a:lstStyle>
            <a:lvl1pPr marL="0" indent="0" algn="dist" defTabSz="914400" rtl="0" eaLnBrk="1" fontAlgn="auto" latinLnBrk="0" hangingPunct="1">
              <a:lnSpc>
                <a:spcPct val="100000"/>
              </a:lnSpc>
              <a:spcBef>
                <a:spcPts val="0"/>
              </a:spcBef>
              <a:spcAft>
                <a:spcPts val="0"/>
              </a:spcAft>
              <a:buFont typeface="Arial" panose="020B0604020202020204" pitchFamily="34" charset="0"/>
              <a:buNone/>
              <a:defRPr sz="800" kern="1200" spc="100" baseline="0">
                <a:solidFill>
                  <a:schemeClr val="bg2"/>
                </a:solidFill>
                <a:latin typeface="思源黑体 CN ExtraLight" panose="020B0200000000000000" pitchFamily="34" charset="-122"/>
                <a:ea typeface="思源黑体 CN ExtraLight" panose="020B0200000000000000" pitchFamily="34" charset="-122"/>
                <a:cs typeface="+mn-cs"/>
                <a:sym typeface="字魂111号-金榜招牌体" panose="00000500000000000000" pitchFamily="2" charset="-122"/>
              </a:defRPr>
            </a:lvl1pPr>
            <a:lvl2pPr marL="457200" indent="-22860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22860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22860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22860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solidFill>
                  <a:schemeClr val="bg1">
                    <a:lumMod val="65000"/>
                  </a:schemeClr>
                </a:solidFill>
                <a:latin typeface="黑体" panose="02010609060101010101" pitchFamily="49" charset="-122"/>
                <a:ea typeface="黑体" panose="02010609060101010101" pitchFamily="49" charset="-122"/>
              </a:rPr>
              <a:t>HTML5+CSS3 Web</a:t>
            </a:r>
            <a:r>
              <a:rPr lang="zh-CN" altLang="en-US" dirty="0">
                <a:solidFill>
                  <a:schemeClr val="bg1">
                    <a:lumMod val="65000"/>
                  </a:schemeClr>
                </a:solidFill>
                <a:latin typeface="黑体" panose="02010609060101010101" pitchFamily="49" charset="-122"/>
                <a:ea typeface="黑体" panose="02010609060101010101" pitchFamily="49" charset="-122"/>
              </a:rPr>
              <a:t>前端开发与实例教程 </a:t>
            </a:r>
          </a:p>
        </p:txBody>
      </p:sp>
      <p:pic>
        <p:nvPicPr>
          <p:cNvPr id="4" name="图片 3">
            <a:extLst>
              <a:ext uri="{FF2B5EF4-FFF2-40B4-BE49-F238E27FC236}">
                <a16:creationId xmlns:a16="http://schemas.microsoft.com/office/drawing/2014/main" id="{94D6F04B-B341-498E-A0F7-732AE9D0BEA8}"/>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4878242" y="1434472"/>
            <a:ext cx="2359269" cy="5049492"/>
          </a:xfrm>
          <a:prstGeom prst="rect">
            <a:avLst/>
          </a:prstGeom>
        </p:spPr>
      </p:pic>
      <p:sp>
        <p:nvSpPr>
          <p:cNvPr id="7" name="矩形 6">
            <a:extLst>
              <a:ext uri="{FF2B5EF4-FFF2-40B4-BE49-F238E27FC236}">
                <a16:creationId xmlns:a16="http://schemas.microsoft.com/office/drawing/2014/main" id="{1A0F7809-2D6D-4979-9E0F-3D5A1277163B}"/>
              </a:ext>
            </a:extLst>
          </p:cNvPr>
          <p:cNvSpPr/>
          <p:nvPr/>
        </p:nvSpPr>
        <p:spPr>
          <a:xfrm>
            <a:off x="7950200" y="1434472"/>
            <a:ext cx="2755900" cy="504949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E601419B-9A26-4CAE-BFE3-527D744F4F3B}"/>
              </a:ext>
            </a:extLst>
          </p:cNvPr>
          <p:cNvSpPr/>
          <p:nvPr/>
        </p:nvSpPr>
        <p:spPr>
          <a:xfrm>
            <a:off x="8089900" y="1507832"/>
            <a:ext cx="2476500" cy="28032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id="{1E538BB0-9159-4340-ACFF-6D7501A88F4D}"/>
              </a:ext>
            </a:extLst>
          </p:cNvPr>
          <p:cNvSpPr/>
          <p:nvPr/>
        </p:nvSpPr>
        <p:spPr>
          <a:xfrm>
            <a:off x="8089900" y="1882661"/>
            <a:ext cx="2476500" cy="28032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a:extLst>
              <a:ext uri="{FF2B5EF4-FFF2-40B4-BE49-F238E27FC236}">
                <a16:creationId xmlns:a16="http://schemas.microsoft.com/office/drawing/2014/main" id="{C5611631-878D-4F2F-92E2-ED5BCC02E2E1}"/>
              </a:ext>
            </a:extLst>
          </p:cNvPr>
          <p:cNvSpPr/>
          <p:nvPr/>
        </p:nvSpPr>
        <p:spPr>
          <a:xfrm>
            <a:off x="8089900" y="2257490"/>
            <a:ext cx="2476500" cy="14016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a:extLst>
              <a:ext uri="{FF2B5EF4-FFF2-40B4-BE49-F238E27FC236}">
                <a16:creationId xmlns:a16="http://schemas.microsoft.com/office/drawing/2014/main" id="{01C7A222-7B37-4E96-BA6C-B3B5CF1DD1F7}"/>
              </a:ext>
            </a:extLst>
          </p:cNvPr>
          <p:cNvSpPr/>
          <p:nvPr/>
        </p:nvSpPr>
        <p:spPr>
          <a:xfrm>
            <a:off x="8089900" y="2492155"/>
            <a:ext cx="2476500" cy="289930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a:extLst>
              <a:ext uri="{FF2B5EF4-FFF2-40B4-BE49-F238E27FC236}">
                <a16:creationId xmlns:a16="http://schemas.microsoft.com/office/drawing/2014/main" id="{BF496A94-32F3-4AE0-B489-E9C4125E233B}"/>
              </a:ext>
            </a:extLst>
          </p:cNvPr>
          <p:cNvSpPr/>
          <p:nvPr/>
        </p:nvSpPr>
        <p:spPr>
          <a:xfrm>
            <a:off x="8089900" y="5485957"/>
            <a:ext cx="2476500" cy="3534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a:extLst>
              <a:ext uri="{FF2B5EF4-FFF2-40B4-BE49-F238E27FC236}">
                <a16:creationId xmlns:a16="http://schemas.microsoft.com/office/drawing/2014/main" id="{2BB02689-F0B3-42FC-8AC5-AFADFC10CFE8}"/>
              </a:ext>
            </a:extLst>
          </p:cNvPr>
          <p:cNvSpPr/>
          <p:nvPr/>
        </p:nvSpPr>
        <p:spPr>
          <a:xfrm>
            <a:off x="8089900" y="5933874"/>
            <a:ext cx="2476500" cy="46791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2E0C0981-94B2-4147-A1B1-41B3138D61E1}"/>
              </a:ext>
            </a:extLst>
          </p:cNvPr>
          <p:cNvSpPr>
            <a:spLocks/>
          </p:cNvSpPr>
          <p:nvPr/>
        </p:nvSpPr>
        <p:spPr>
          <a:xfrm>
            <a:off x="607270" y="398365"/>
            <a:ext cx="468000" cy="468000"/>
          </a:xfrm>
          <a:prstGeom prst="ellipse">
            <a:avLst/>
          </a:prstGeom>
          <a:gradFill>
            <a:gsLst>
              <a:gs pos="7000">
                <a:schemeClr val="accent2">
                  <a:lumMod val="60000"/>
                  <a:lumOff val="40000"/>
                </a:schemeClr>
              </a:gs>
              <a:gs pos="86000">
                <a:schemeClr val="accent1"/>
              </a:gs>
            </a:gsLst>
            <a:path path="circle">
              <a:fillToRect r="100000" b="100000"/>
            </a:path>
          </a:gradFill>
        </p:spPr>
        <p:txBody>
          <a:bodyPr rot="0" spcFirstLastPara="0" vertOverflow="overflow" horzOverflow="overflow" vert="horz" wrap="square" lIns="72000" tIns="0" rIns="91440" bIns="45720" numCol="1" spcCol="0" rtlCol="0" fromWordArt="0" anchor="ctr" anchorCtr="0" forceAA="0" compatLnSpc="1">
            <a:prstTxWarp prst="textNoShape">
              <a:avLst/>
            </a:prstTxWarp>
            <a:noAutofit/>
          </a:bodyPr>
          <a:lstStyle/>
          <a:p>
            <a:pPr algn="ctr"/>
            <a:r>
              <a:rPr lang="en-US" altLang="zh-CN" sz="2400" b="1" dirty="0">
                <a:solidFill>
                  <a:prstClr val="white"/>
                </a:solidFill>
                <a:latin typeface="黑体" panose="02010609060101010101" pitchFamily="49" charset="-122"/>
                <a:ea typeface="黑体" panose="02010609060101010101" pitchFamily="49" charset="-122"/>
              </a:rPr>
              <a:t>1</a:t>
            </a:r>
            <a:endParaRPr lang="zh-CN" altLang="en-US" sz="2400" b="1" dirty="0">
              <a:solidFill>
                <a:prstClr val="white"/>
              </a:solidFill>
              <a:latin typeface="黑体" panose="02010609060101010101" pitchFamily="49" charset="-122"/>
              <a:ea typeface="黑体" panose="02010609060101010101" pitchFamily="49" charset="-122"/>
            </a:endParaRPr>
          </a:p>
        </p:txBody>
      </p:sp>
      <p:sp>
        <p:nvSpPr>
          <p:cNvPr id="5" name="灯片编号占位符 4">
            <a:extLst>
              <a:ext uri="{FF2B5EF4-FFF2-40B4-BE49-F238E27FC236}">
                <a16:creationId xmlns:a16="http://schemas.microsoft.com/office/drawing/2014/main" id="{C49FCAAA-7663-4ACD-815B-57A17CCD2E61}"/>
              </a:ext>
            </a:extLst>
          </p:cNvPr>
          <p:cNvSpPr>
            <a:spLocks noGrp="1"/>
          </p:cNvSpPr>
          <p:nvPr>
            <p:ph type="sldNum" sz="quarter" idx="12"/>
          </p:nvPr>
        </p:nvSpPr>
        <p:spPr/>
        <p:txBody>
          <a:bodyPr/>
          <a:lstStyle/>
          <a:p>
            <a:fld id="{7711B76C-8D5D-454B-B46C-239CFA30E467}" type="slidenum">
              <a:rPr lang="zh-CN" altLang="en-US" smtClean="0"/>
              <a:t>3</a:t>
            </a:fld>
            <a:endParaRPr lang="zh-CN" altLang="en-US"/>
          </a:p>
        </p:txBody>
      </p:sp>
    </p:spTree>
    <p:extLst>
      <p:ext uri="{BB962C8B-B14F-4D97-AF65-F5344CB8AC3E}">
        <p14:creationId xmlns:p14="http://schemas.microsoft.com/office/powerpoint/2010/main" val="28914878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gradFill flip="none" rotWithShape="1">
          <a:gsLst>
            <a:gs pos="12000">
              <a:schemeClr val="bg1"/>
            </a:gs>
            <a:gs pos="100000">
              <a:schemeClr val="bg1">
                <a:lumMod val="95000"/>
              </a:schemeClr>
            </a:gs>
          </a:gsLst>
          <a:lin ang="0" scaled="1"/>
          <a:tileRect/>
        </a:gradFill>
        <a:effectLst/>
      </p:bgPr>
    </p:bg>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82480090-D896-4F67-A1DB-9C761684F11B}"/>
              </a:ext>
            </a:extLst>
          </p:cNvPr>
          <p:cNvSpPr txBox="1"/>
          <p:nvPr/>
        </p:nvSpPr>
        <p:spPr>
          <a:xfrm>
            <a:off x="1224782" y="333766"/>
            <a:ext cx="8611601" cy="55399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0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盒子模型相关属性</a:t>
            </a:r>
          </a:p>
        </p:txBody>
      </p:sp>
      <p:sp>
        <p:nvSpPr>
          <p:cNvPr id="6" name="文本框 5">
            <a:extLst>
              <a:ext uri="{FF2B5EF4-FFF2-40B4-BE49-F238E27FC236}">
                <a16:creationId xmlns:a16="http://schemas.microsoft.com/office/drawing/2014/main" id="{6C91CFEE-C723-4981-9EAE-B466490AC75D}"/>
              </a:ext>
            </a:extLst>
          </p:cNvPr>
          <p:cNvSpPr txBox="1"/>
          <p:nvPr/>
        </p:nvSpPr>
        <p:spPr>
          <a:xfrm>
            <a:off x="607270" y="2061985"/>
            <a:ext cx="11076729" cy="481863"/>
          </a:xfrm>
          <a:prstGeom prst="rect">
            <a:avLst/>
          </a:prstGeom>
          <a:noFill/>
        </p:spPr>
        <p:txBody>
          <a:bodyPr wrap="square" rtlCol="0">
            <a:spAutoFit/>
          </a:bodyPr>
          <a:lstStyle/>
          <a:p>
            <a:pPr lvl="0">
              <a:lnSpc>
                <a:spcPct val="150000"/>
              </a:lnSpc>
              <a:spcBef>
                <a:spcPts val="600"/>
              </a:spcBef>
              <a:spcAft>
                <a:spcPts val="600"/>
              </a:spcAft>
              <a:defRPr/>
            </a:pPr>
            <a:r>
              <a:rPr lang="zh-CN" altLang="en-US" sz="2000" dirty="0">
                <a:solidFill>
                  <a:prstClr val="black"/>
                </a:solidFill>
                <a:latin typeface="黑体" panose="02010609060101010101" pitchFamily="49" charset="-122"/>
                <a:ea typeface="黑体" panose="02010609060101010101" pitchFamily="49" charset="-122"/>
              </a:rPr>
              <a:t>内边距</a:t>
            </a:r>
            <a:endParaRPr kumimoji="0" lang="en-US" altLang="zh-CN" sz="2000" b="0" i="0" u="none" strike="noStrike" kern="1200" cap="none" spc="0" normalizeH="0" baseline="0" noProof="0" dirty="0">
              <a:ln>
                <a:noFill/>
              </a:ln>
              <a:solidFill>
                <a:prstClr val="black"/>
              </a:solidFill>
              <a:uLnTx/>
              <a:uFillTx/>
              <a:latin typeface="黑体" panose="02010609060101010101" pitchFamily="49" charset="-122"/>
              <a:ea typeface="黑体" panose="02010609060101010101" pitchFamily="49" charset="-122"/>
            </a:endParaRPr>
          </a:p>
        </p:txBody>
      </p:sp>
      <p:cxnSp>
        <p:nvCxnSpPr>
          <p:cNvPr id="22" name="直接连接符 21">
            <a:extLst>
              <a:ext uri="{FF2B5EF4-FFF2-40B4-BE49-F238E27FC236}">
                <a16:creationId xmlns:a16="http://schemas.microsoft.com/office/drawing/2014/main" id="{EF47BB7E-6D89-4ED0-BA88-753CD2ED8B95}"/>
              </a:ext>
            </a:extLst>
          </p:cNvPr>
          <p:cNvCxnSpPr/>
          <p:nvPr/>
        </p:nvCxnSpPr>
        <p:spPr>
          <a:xfrm>
            <a:off x="0" y="584200"/>
            <a:ext cx="6096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C4A9B34D-D2DF-4A3C-AF99-343A086E2D5C}"/>
              </a:ext>
            </a:extLst>
          </p:cNvPr>
          <p:cNvCxnSpPr>
            <a:cxnSpLocks/>
          </p:cNvCxnSpPr>
          <p:nvPr/>
        </p:nvCxnSpPr>
        <p:spPr>
          <a:xfrm flipV="1">
            <a:off x="2589171" y="951101"/>
            <a:ext cx="8986434" cy="13656"/>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5" name="文本占位符 5">
            <a:extLst>
              <a:ext uri="{FF2B5EF4-FFF2-40B4-BE49-F238E27FC236}">
                <a16:creationId xmlns:a16="http://schemas.microsoft.com/office/drawing/2014/main" id="{B310AC14-4BF9-4F78-A8A0-BD7DF26F7054}"/>
              </a:ext>
            </a:extLst>
          </p:cNvPr>
          <p:cNvSpPr txBox="1">
            <a:spLocks/>
          </p:cNvSpPr>
          <p:nvPr/>
        </p:nvSpPr>
        <p:spPr>
          <a:xfrm>
            <a:off x="594426" y="898438"/>
            <a:ext cx="1985219" cy="123111"/>
          </a:xfrm>
          <a:prstGeom prst="rect">
            <a:avLst/>
          </a:prstGeom>
        </p:spPr>
        <p:txBody>
          <a:bodyPr vert="horz" wrap="square" lIns="0" tIns="0" rIns="0" bIns="0" anchor="t" anchorCtr="0">
            <a:spAutoFit/>
          </a:bodyPr>
          <a:lstStyle>
            <a:defPPr>
              <a:defRPr lang="zh-CN"/>
            </a:defPPr>
            <a:lvl1pPr indent="0" algn="dist" fontAlgn="auto">
              <a:lnSpc>
                <a:spcPct val="100000"/>
              </a:lnSpc>
              <a:spcBef>
                <a:spcPts val="0"/>
              </a:spcBef>
              <a:spcAft>
                <a:spcPts val="0"/>
              </a:spcAft>
              <a:buFont typeface="Arial" panose="020B0604020202020204" pitchFamily="34" charset="0"/>
              <a:buNone/>
              <a:defRPr sz="800" spc="100" baseline="0">
                <a:solidFill>
                  <a:schemeClr val="bg1">
                    <a:lumMod val="65000"/>
                  </a:schemeClr>
                </a:solidFill>
                <a:latin typeface="黑体" panose="02010609060101010101" pitchFamily="49" charset="-122"/>
                <a:ea typeface="黑体" panose="02010609060101010101" pitchFamily="49" charset="-122"/>
              </a:defRPr>
            </a:lvl1pPr>
            <a:lvl2pPr indent="-228600">
              <a:lnSpc>
                <a:spcPct val="90000"/>
              </a:lnSpc>
              <a:spcBef>
                <a:spcPts val="500"/>
              </a:spcBef>
              <a:buFont typeface="Arial" panose="020B0604020202020204" pitchFamily="34" charset="0"/>
              <a:buNone/>
              <a:defRPr sz="2400"/>
            </a:lvl2pPr>
            <a:lvl3pPr indent="-228600">
              <a:lnSpc>
                <a:spcPct val="90000"/>
              </a:lnSpc>
              <a:spcBef>
                <a:spcPts val="500"/>
              </a:spcBef>
              <a:buFont typeface="Arial" panose="020B0604020202020204" pitchFamily="34" charset="0"/>
              <a:buNone/>
              <a:defRPr sz="2000"/>
            </a:lvl3pPr>
            <a:lvl4pPr indent="-228600">
              <a:lnSpc>
                <a:spcPct val="90000"/>
              </a:lnSpc>
              <a:spcBef>
                <a:spcPts val="500"/>
              </a:spcBef>
              <a:buFont typeface="Arial" panose="020B0604020202020204" pitchFamily="34" charset="0"/>
              <a:buNone/>
            </a:lvl4pPr>
            <a:lvl5pPr indent="-228600">
              <a:lnSpc>
                <a:spcPct val="90000"/>
              </a:lnSpc>
              <a:spcBef>
                <a:spcPts val="500"/>
              </a:spcBef>
              <a:buFont typeface="Arial" panose="020B0604020202020204" pitchFamily="34" charset="0"/>
              <a:buNone/>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altLang="zh-CN" dirty="0"/>
              <a:t>HTML5+CSS3 Web</a:t>
            </a:r>
            <a:r>
              <a:rPr lang="zh-CN" altLang="en-US" dirty="0"/>
              <a:t>前端开发与实例教程 </a:t>
            </a:r>
          </a:p>
        </p:txBody>
      </p:sp>
      <p:sp>
        <p:nvSpPr>
          <p:cNvPr id="13" name="矩形: 圆角 12">
            <a:extLst>
              <a:ext uri="{FF2B5EF4-FFF2-40B4-BE49-F238E27FC236}">
                <a16:creationId xmlns:a16="http://schemas.microsoft.com/office/drawing/2014/main" id="{FE7813EB-9D77-4828-9819-D386F1B97906}"/>
              </a:ext>
            </a:extLst>
          </p:cNvPr>
          <p:cNvSpPr/>
          <p:nvPr/>
        </p:nvSpPr>
        <p:spPr>
          <a:xfrm>
            <a:off x="695324" y="1452057"/>
            <a:ext cx="1704975" cy="489600"/>
          </a:xfrm>
          <a:prstGeom prst="roundRect">
            <a:avLst>
              <a:gd name="adj" fmla="val 50000"/>
            </a:avLst>
          </a:prstGeom>
          <a:gradFill>
            <a:gsLst>
              <a:gs pos="7000">
                <a:schemeClr val="accent2">
                  <a:lumMod val="60000"/>
                  <a:lumOff val="40000"/>
                </a:schemeClr>
              </a:gs>
              <a:gs pos="86000">
                <a:schemeClr val="accent1"/>
              </a:gs>
            </a:gsLst>
            <a:path path="circle">
              <a:fillToRect r="100000" b="100000"/>
            </a:path>
          </a:gradFill>
          <a:ln>
            <a:noFill/>
          </a:ln>
          <a:effectLst>
            <a:outerShdw blurRad="381000" dist="215900" dir="4200000" algn="t" rotWithShape="0">
              <a:schemeClr val="accent1">
                <a:alpha val="17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zh-CN" altLang="en-US" b="1" noProof="0" dirty="0">
                <a:solidFill>
                  <a:prstClr val="white"/>
                </a:solidFill>
                <a:latin typeface="黑体" panose="02010609060101010101" pitchFamily="49" charset="-122"/>
                <a:ea typeface="黑体" panose="02010609060101010101" pitchFamily="49" charset="-122"/>
              </a:rPr>
              <a:t>内边距</a:t>
            </a:r>
            <a:endParaRPr kumimoji="0" lang="zh-CN" altLang="en-US" sz="18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endParaRPr>
          </a:p>
        </p:txBody>
      </p:sp>
      <p:sp>
        <p:nvSpPr>
          <p:cNvPr id="14" name="椭圆 13">
            <a:extLst>
              <a:ext uri="{FF2B5EF4-FFF2-40B4-BE49-F238E27FC236}">
                <a16:creationId xmlns:a16="http://schemas.microsoft.com/office/drawing/2014/main" id="{784A1D16-A4B3-4669-AB78-82429E632D38}"/>
              </a:ext>
            </a:extLst>
          </p:cNvPr>
          <p:cNvSpPr>
            <a:spLocks/>
          </p:cNvSpPr>
          <p:nvPr/>
        </p:nvSpPr>
        <p:spPr>
          <a:xfrm>
            <a:off x="607270" y="398365"/>
            <a:ext cx="468000" cy="468000"/>
          </a:xfrm>
          <a:prstGeom prst="ellipse">
            <a:avLst/>
          </a:prstGeom>
          <a:gradFill>
            <a:gsLst>
              <a:gs pos="7000">
                <a:schemeClr val="accent2">
                  <a:lumMod val="60000"/>
                  <a:lumOff val="40000"/>
                </a:schemeClr>
              </a:gs>
              <a:gs pos="86000">
                <a:schemeClr val="accent1"/>
              </a:gs>
            </a:gsLst>
            <a:path path="circle">
              <a:fillToRect r="100000" b="100000"/>
            </a:path>
          </a:gradFill>
        </p:spPr>
        <p:txBody>
          <a:bodyPr rot="0" spcFirstLastPara="0" vertOverflow="overflow" horzOverflow="overflow" vert="horz" wrap="square" lIns="72000" tIns="0" rIns="91440" bIns="45720" numCol="1" spcCol="0" rtlCol="0" fromWordArt="0" anchor="ctr" anchorCtr="0" forceAA="0" compatLnSpc="1">
            <a:prstTxWarp prst="textNoShape">
              <a:avLst/>
            </a:prstTxWarp>
            <a:noAutofit/>
          </a:bodyPr>
          <a:lstStyle/>
          <a:p>
            <a:pPr algn="ctr"/>
            <a:r>
              <a:rPr lang="en-US" altLang="zh-CN" sz="2400" b="1" dirty="0">
                <a:solidFill>
                  <a:prstClr val="white"/>
                </a:solidFill>
                <a:latin typeface="黑体" panose="02010609060101010101" pitchFamily="49" charset="-122"/>
                <a:ea typeface="黑体" panose="02010609060101010101" pitchFamily="49" charset="-122"/>
              </a:rPr>
              <a:t>2</a:t>
            </a:r>
            <a:endParaRPr lang="zh-CN" altLang="en-US" sz="2400" b="1" dirty="0">
              <a:solidFill>
                <a:prstClr val="white"/>
              </a:solidFill>
              <a:latin typeface="黑体" panose="02010609060101010101" pitchFamily="49" charset="-122"/>
              <a:ea typeface="黑体" panose="02010609060101010101" pitchFamily="49" charset="-122"/>
            </a:endParaRPr>
          </a:p>
        </p:txBody>
      </p:sp>
      <p:pic>
        <p:nvPicPr>
          <p:cNvPr id="11" name="图片 10">
            <a:extLst>
              <a:ext uri="{FF2B5EF4-FFF2-40B4-BE49-F238E27FC236}">
                <a16:creationId xmlns:a16="http://schemas.microsoft.com/office/drawing/2014/main" id="{43C6A019-0B61-4AA3-807E-60C6395C9EA9}"/>
              </a:ext>
            </a:extLst>
          </p:cNvPr>
          <p:cNvPicPr/>
          <p:nvPr/>
        </p:nvPicPr>
        <p:blipFill>
          <a:blip r:embed="rId2"/>
          <a:stretch>
            <a:fillRect/>
          </a:stretch>
        </p:blipFill>
        <p:spPr>
          <a:xfrm>
            <a:off x="3158303" y="2543848"/>
            <a:ext cx="5662968" cy="3833769"/>
          </a:xfrm>
          <a:prstGeom prst="rect">
            <a:avLst/>
          </a:prstGeom>
          <a:ln>
            <a:solidFill>
              <a:schemeClr val="accent1">
                <a:shade val="50000"/>
              </a:schemeClr>
            </a:solidFill>
          </a:ln>
        </p:spPr>
      </p:pic>
      <p:sp>
        <p:nvSpPr>
          <p:cNvPr id="4" name="灯片编号占位符 3">
            <a:extLst>
              <a:ext uri="{FF2B5EF4-FFF2-40B4-BE49-F238E27FC236}">
                <a16:creationId xmlns:a16="http://schemas.microsoft.com/office/drawing/2014/main" id="{F97945E2-5AC6-4CD7-A695-0AC61D502502}"/>
              </a:ext>
            </a:extLst>
          </p:cNvPr>
          <p:cNvSpPr>
            <a:spLocks noGrp="1"/>
          </p:cNvSpPr>
          <p:nvPr>
            <p:ph type="sldNum" sz="quarter" idx="12"/>
          </p:nvPr>
        </p:nvSpPr>
        <p:spPr/>
        <p:txBody>
          <a:bodyPr/>
          <a:lstStyle/>
          <a:p>
            <a:fld id="{7711B76C-8D5D-454B-B46C-239CFA30E467}" type="slidenum">
              <a:rPr lang="zh-CN" altLang="en-US" smtClean="0"/>
              <a:t>30</a:t>
            </a:fld>
            <a:endParaRPr lang="zh-CN" altLang="en-US"/>
          </a:p>
        </p:txBody>
      </p:sp>
    </p:spTree>
    <p:extLst>
      <p:ext uri="{BB962C8B-B14F-4D97-AF65-F5344CB8AC3E}">
        <p14:creationId xmlns:p14="http://schemas.microsoft.com/office/powerpoint/2010/main" val="6199064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gradFill flip="none" rotWithShape="1">
          <a:gsLst>
            <a:gs pos="12000">
              <a:schemeClr val="bg1"/>
            </a:gs>
            <a:gs pos="100000">
              <a:schemeClr val="bg1">
                <a:lumMod val="95000"/>
              </a:schemeClr>
            </a:gs>
          </a:gsLst>
          <a:lin ang="0" scaled="1"/>
          <a:tileRect/>
        </a:gradFill>
        <a:effectLst/>
      </p:bgPr>
    </p:bg>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82480090-D896-4F67-A1DB-9C761684F11B}"/>
              </a:ext>
            </a:extLst>
          </p:cNvPr>
          <p:cNvSpPr txBox="1"/>
          <p:nvPr/>
        </p:nvSpPr>
        <p:spPr>
          <a:xfrm>
            <a:off x="1224782" y="333766"/>
            <a:ext cx="8611601" cy="55399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0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盒子模型相关属性</a:t>
            </a:r>
          </a:p>
        </p:txBody>
      </p:sp>
      <p:sp>
        <p:nvSpPr>
          <p:cNvPr id="6" name="文本框 5">
            <a:extLst>
              <a:ext uri="{FF2B5EF4-FFF2-40B4-BE49-F238E27FC236}">
                <a16:creationId xmlns:a16="http://schemas.microsoft.com/office/drawing/2014/main" id="{6C91CFEE-C723-4981-9EAE-B466490AC75D}"/>
              </a:ext>
            </a:extLst>
          </p:cNvPr>
          <p:cNvSpPr txBox="1"/>
          <p:nvPr/>
        </p:nvSpPr>
        <p:spPr>
          <a:xfrm>
            <a:off x="619971" y="2017088"/>
            <a:ext cx="11076729" cy="3291799"/>
          </a:xfrm>
          <a:prstGeom prst="rect">
            <a:avLst/>
          </a:prstGeom>
          <a:noFill/>
        </p:spPr>
        <p:txBody>
          <a:bodyPr wrap="square" rtlCol="0">
            <a:spAutoFit/>
          </a:bodyPr>
          <a:lstStyle/>
          <a:p>
            <a:pPr lvl="0">
              <a:lnSpc>
                <a:spcPct val="150000"/>
              </a:lnSpc>
              <a:spcBef>
                <a:spcPts val="600"/>
              </a:spcBef>
              <a:spcAft>
                <a:spcPts val="600"/>
              </a:spcAft>
              <a:defRPr/>
            </a:pPr>
            <a:r>
              <a:rPr lang="zh-CN" altLang="en-US" sz="2000" dirty="0">
                <a:solidFill>
                  <a:prstClr val="black"/>
                </a:solidFill>
                <a:latin typeface="黑体" panose="02010609060101010101" pitchFamily="49" charset="-122"/>
                <a:ea typeface="黑体" panose="02010609060101010101" pitchFamily="49" charset="-122"/>
              </a:rPr>
              <a:t>外边距指的是盒子与盒子之间的距离。在</a:t>
            </a:r>
            <a:r>
              <a:rPr lang="en-US" altLang="zh-CN" sz="2000" dirty="0">
                <a:solidFill>
                  <a:prstClr val="black"/>
                </a:solidFill>
                <a:latin typeface="黑体" panose="02010609060101010101" pitchFamily="49" charset="-122"/>
                <a:ea typeface="黑体" panose="02010609060101010101" pitchFamily="49" charset="-122"/>
              </a:rPr>
              <a:t>CSS</a:t>
            </a:r>
            <a:r>
              <a:rPr lang="zh-CN" altLang="en-US" sz="2000" dirty="0">
                <a:solidFill>
                  <a:prstClr val="black"/>
                </a:solidFill>
                <a:latin typeface="黑体" panose="02010609060101010101" pitchFamily="49" charset="-122"/>
                <a:ea typeface="黑体" panose="02010609060101010101" pitchFamily="49" charset="-122"/>
              </a:rPr>
              <a:t>中，</a:t>
            </a:r>
            <a:r>
              <a:rPr lang="en-US" altLang="zh-CN" sz="2000" dirty="0">
                <a:solidFill>
                  <a:prstClr val="black"/>
                </a:solidFill>
                <a:latin typeface="黑体" panose="02010609060101010101" pitchFamily="49" charset="-122"/>
                <a:ea typeface="黑体" panose="02010609060101010101" pitchFamily="49" charset="-122"/>
              </a:rPr>
              <a:t>margin</a:t>
            </a:r>
            <a:r>
              <a:rPr lang="zh-CN" altLang="en-US" sz="2000" dirty="0">
                <a:solidFill>
                  <a:prstClr val="black"/>
                </a:solidFill>
                <a:latin typeface="黑体" panose="02010609060101010101" pitchFamily="49" charset="-122"/>
                <a:ea typeface="黑体" panose="02010609060101010101" pitchFamily="49" charset="-122"/>
              </a:rPr>
              <a:t>属性用于设置外边距，语法如下。在</a:t>
            </a:r>
            <a:r>
              <a:rPr lang="en-US" altLang="zh-CN" sz="2000" dirty="0">
                <a:solidFill>
                  <a:prstClr val="black"/>
                </a:solidFill>
                <a:latin typeface="黑体" panose="02010609060101010101" pitchFamily="49" charset="-122"/>
                <a:ea typeface="黑体" panose="02010609060101010101" pitchFamily="49" charset="-122"/>
              </a:rPr>
              <a:t>CSS</a:t>
            </a:r>
            <a:r>
              <a:rPr lang="zh-CN" altLang="en-US" sz="2000" dirty="0">
                <a:solidFill>
                  <a:prstClr val="black"/>
                </a:solidFill>
                <a:latin typeface="黑体" panose="02010609060101010101" pitchFamily="49" charset="-122"/>
                <a:ea typeface="黑体" panose="02010609060101010101" pitchFamily="49" charset="-122"/>
              </a:rPr>
              <a:t>中通过</a:t>
            </a:r>
            <a:r>
              <a:rPr lang="en-US" altLang="zh-CN" sz="2000" dirty="0">
                <a:solidFill>
                  <a:prstClr val="black"/>
                </a:solidFill>
                <a:latin typeface="黑体" panose="02010609060101010101" pitchFamily="49" charset="-122"/>
                <a:ea typeface="黑体" panose="02010609060101010101" pitchFamily="49" charset="-122"/>
              </a:rPr>
              <a:t>padding</a:t>
            </a:r>
            <a:r>
              <a:rPr lang="zh-CN" altLang="en-US" sz="2000" dirty="0">
                <a:solidFill>
                  <a:prstClr val="black"/>
                </a:solidFill>
                <a:latin typeface="黑体" panose="02010609060101010101" pitchFamily="49" charset="-122"/>
                <a:ea typeface="黑体" panose="02010609060101010101" pitchFamily="49" charset="-122"/>
              </a:rPr>
              <a:t>属性用于设置内边距，语法如下。</a:t>
            </a:r>
            <a:endParaRPr lang="en-US" altLang="zh-CN" sz="2000" dirty="0">
              <a:solidFill>
                <a:prstClr val="black"/>
              </a:solidFill>
              <a:latin typeface="黑体" panose="02010609060101010101" pitchFamily="49" charset="-122"/>
              <a:ea typeface="黑体" panose="02010609060101010101" pitchFamily="49" charset="-122"/>
            </a:endParaRPr>
          </a:p>
          <a:p>
            <a:pPr>
              <a:lnSpc>
                <a:spcPct val="150000"/>
              </a:lnSpc>
              <a:spcBef>
                <a:spcPts val="600"/>
              </a:spcBef>
              <a:spcAft>
                <a:spcPts val="600"/>
              </a:spcAft>
              <a:defRPr/>
            </a:pPr>
            <a:r>
              <a:rPr lang="en-US" altLang="zh-CN" sz="2000" b="1" dirty="0">
                <a:solidFill>
                  <a:schemeClr val="accent1">
                    <a:lumMod val="75000"/>
                  </a:schemeClr>
                </a:solidFill>
                <a:latin typeface="黑体" panose="02010609060101010101" pitchFamily="49" charset="-122"/>
                <a:ea typeface="黑体" panose="02010609060101010101" pitchFamily="49" charset="-122"/>
              </a:rPr>
              <a:t>margin:</a:t>
            </a:r>
            <a:r>
              <a:rPr lang="zh-CN" altLang="en-US" sz="2000" b="1" dirty="0">
                <a:solidFill>
                  <a:schemeClr val="accent1">
                    <a:lumMod val="75000"/>
                  </a:schemeClr>
                </a:solidFill>
                <a:latin typeface="黑体" panose="02010609060101010101" pitchFamily="49" charset="-122"/>
                <a:ea typeface="黑体" panose="02010609060101010101" pitchFamily="49" charset="-122"/>
              </a:rPr>
              <a:t>值</a:t>
            </a:r>
            <a:r>
              <a:rPr lang="en-US" altLang="zh-CN" sz="2000" b="1" dirty="0">
                <a:solidFill>
                  <a:schemeClr val="accent1">
                    <a:lumMod val="75000"/>
                  </a:schemeClr>
                </a:solidFill>
                <a:latin typeface="黑体" panose="02010609060101010101" pitchFamily="49" charset="-122"/>
                <a:ea typeface="黑体" panose="02010609060101010101" pitchFamily="49" charset="-122"/>
              </a:rPr>
              <a:t>1 [</a:t>
            </a:r>
            <a:r>
              <a:rPr lang="zh-CN" altLang="en-US" sz="2000" b="1" dirty="0">
                <a:solidFill>
                  <a:schemeClr val="accent1">
                    <a:lumMod val="75000"/>
                  </a:schemeClr>
                </a:solidFill>
                <a:latin typeface="黑体" panose="02010609060101010101" pitchFamily="49" charset="-122"/>
                <a:ea typeface="黑体" panose="02010609060101010101" pitchFamily="49" charset="-122"/>
              </a:rPr>
              <a:t>值</a:t>
            </a:r>
            <a:r>
              <a:rPr lang="en-US" altLang="zh-CN" sz="2000" b="1" dirty="0">
                <a:solidFill>
                  <a:schemeClr val="accent1">
                    <a:lumMod val="75000"/>
                  </a:schemeClr>
                </a:solidFill>
                <a:latin typeface="黑体" panose="02010609060101010101" pitchFamily="49" charset="-122"/>
                <a:ea typeface="黑体" panose="02010609060101010101" pitchFamily="49" charset="-122"/>
              </a:rPr>
              <a:t>2 </a:t>
            </a:r>
            <a:r>
              <a:rPr lang="zh-CN" altLang="en-US" sz="2000" b="1" dirty="0">
                <a:solidFill>
                  <a:schemeClr val="accent1">
                    <a:lumMod val="75000"/>
                  </a:schemeClr>
                </a:solidFill>
                <a:latin typeface="黑体" panose="02010609060101010101" pitchFamily="49" charset="-122"/>
                <a:ea typeface="黑体" panose="02010609060101010101" pitchFamily="49" charset="-122"/>
              </a:rPr>
              <a:t>值</a:t>
            </a:r>
            <a:r>
              <a:rPr lang="en-US" altLang="zh-CN" sz="2000" b="1" dirty="0">
                <a:solidFill>
                  <a:schemeClr val="accent1">
                    <a:lumMod val="75000"/>
                  </a:schemeClr>
                </a:solidFill>
                <a:latin typeface="黑体" panose="02010609060101010101" pitchFamily="49" charset="-122"/>
                <a:ea typeface="黑体" panose="02010609060101010101" pitchFamily="49" charset="-122"/>
              </a:rPr>
              <a:t>3 </a:t>
            </a:r>
            <a:r>
              <a:rPr lang="zh-CN" altLang="en-US" sz="2000" b="1" dirty="0">
                <a:solidFill>
                  <a:schemeClr val="accent1">
                    <a:lumMod val="75000"/>
                  </a:schemeClr>
                </a:solidFill>
                <a:latin typeface="黑体" panose="02010609060101010101" pitchFamily="49" charset="-122"/>
                <a:ea typeface="黑体" panose="02010609060101010101" pitchFamily="49" charset="-122"/>
              </a:rPr>
              <a:t>值</a:t>
            </a:r>
            <a:r>
              <a:rPr lang="en-US" altLang="zh-CN" sz="2000" b="1" dirty="0">
                <a:solidFill>
                  <a:schemeClr val="accent1">
                    <a:lumMod val="75000"/>
                  </a:schemeClr>
                </a:solidFill>
                <a:latin typeface="黑体" panose="02010609060101010101" pitchFamily="49" charset="-122"/>
                <a:ea typeface="黑体" panose="02010609060101010101" pitchFamily="49" charset="-122"/>
              </a:rPr>
              <a:t>4]</a:t>
            </a:r>
          </a:p>
          <a:p>
            <a:pPr marL="285750" indent="-285750">
              <a:lnSpc>
                <a:spcPct val="150000"/>
              </a:lnSpc>
              <a:spcBef>
                <a:spcPts val="600"/>
              </a:spcBef>
              <a:spcAft>
                <a:spcPts val="600"/>
              </a:spcAft>
              <a:buFont typeface="Wingdings" panose="05000000000000000000" pitchFamily="2" charset="2"/>
              <a:buChar char="n"/>
              <a:defRPr/>
            </a:pPr>
            <a:r>
              <a:rPr lang="en-US" altLang="zh-CN" dirty="0"/>
              <a:t>margin</a:t>
            </a:r>
            <a:r>
              <a:rPr lang="zh-CN" altLang="en-US" dirty="0"/>
              <a:t>属性值可以是</a:t>
            </a:r>
            <a:r>
              <a:rPr lang="en-US" altLang="zh-CN" dirty="0"/>
              <a:t>auto</a:t>
            </a:r>
            <a:r>
              <a:rPr lang="zh-CN" altLang="en-US" dirty="0"/>
              <a:t>（默认值）、百分比或具体的数值。</a:t>
            </a:r>
            <a:endParaRPr lang="en-US" altLang="zh-CN" dirty="0"/>
          </a:p>
          <a:p>
            <a:pPr marL="285750" indent="-285750">
              <a:lnSpc>
                <a:spcPct val="150000"/>
              </a:lnSpc>
              <a:spcBef>
                <a:spcPts val="600"/>
              </a:spcBef>
              <a:spcAft>
                <a:spcPts val="600"/>
              </a:spcAft>
              <a:buFont typeface="Wingdings" panose="05000000000000000000" pitchFamily="2" charset="2"/>
              <a:buChar char="n"/>
              <a:defRPr/>
            </a:pPr>
            <a:r>
              <a:rPr lang="zh-CN" altLang="en-US" dirty="0"/>
              <a:t>在已指定盒子宽度的前提下设置其左、右边距为</a:t>
            </a:r>
            <a:r>
              <a:rPr lang="en-US" altLang="zh-CN" dirty="0"/>
              <a:t>auto</a:t>
            </a:r>
            <a:r>
              <a:rPr lang="zh-CN" altLang="en-US" dirty="0"/>
              <a:t>，可以让盒子水平居中显示。</a:t>
            </a:r>
            <a:endParaRPr lang="en-US" altLang="zh-CN" dirty="0"/>
          </a:p>
          <a:p>
            <a:pPr marL="285750" indent="-285750">
              <a:lnSpc>
                <a:spcPct val="150000"/>
              </a:lnSpc>
              <a:spcBef>
                <a:spcPts val="600"/>
              </a:spcBef>
              <a:spcAft>
                <a:spcPts val="600"/>
              </a:spcAft>
              <a:buFont typeface="Wingdings" panose="05000000000000000000" pitchFamily="2" charset="2"/>
              <a:buChar char="n"/>
              <a:defRPr/>
            </a:pPr>
            <a:r>
              <a:rPr lang="zh-CN" altLang="zh-CN" dirty="0"/>
              <a:t>与</a:t>
            </a:r>
            <a:r>
              <a:rPr lang="en-US" altLang="zh-CN" dirty="0"/>
              <a:t>padding</a:t>
            </a:r>
            <a:r>
              <a:rPr lang="zh-CN" altLang="zh-CN" dirty="0"/>
              <a:t>属性不同，</a:t>
            </a:r>
            <a:r>
              <a:rPr lang="en-US" altLang="zh-CN" dirty="0"/>
              <a:t>margin</a:t>
            </a:r>
            <a:r>
              <a:rPr lang="zh-CN" altLang="zh-CN" dirty="0"/>
              <a:t>属性值可以为负数。</a:t>
            </a:r>
            <a:endParaRPr lang="en-US" altLang="zh-CN" sz="2000" b="1" dirty="0">
              <a:solidFill>
                <a:schemeClr val="accent1">
                  <a:lumMod val="75000"/>
                </a:schemeClr>
              </a:solidFill>
              <a:latin typeface="黑体" panose="02010609060101010101" pitchFamily="49" charset="-122"/>
              <a:ea typeface="黑体" panose="02010609060101010101" pitchFamily="49" charset="-122"/>
            </a:endParaRPr>
          </a:p>
        </p:txBody>
      </p:sp>
      <p:cxnSp>
        <p:nvCxnSpPr>
          <p:cNvPr id="22" name="直接连接符 21">
            <a:extLst>
              <a:ext uri="{FF2B5EF4-FFF2-40B4-BE49-F238E27FC236}">
                <a16:creationId xmlns:a16="http://schemas.microsoft.com/office/drawing/2014/main" id="{EF47BB7E-6D89-4ED0-BA88-753CD2ED8B95}"/>
              </a:ext>
            </a:extLst>
          </p:cNvPr>
          <p:cNvCxnSpPr/>
          <p:nvPr/>
        </p:nvCxnSpPr>
        <p:spPr>
          <a:xfrm>
            <a:off x="0" y="584200"/>
            <a:ext cx="6096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C4A9B34D-D2DF-4A3C-AF99-343A086E2D5C}"/>
              </a:ext>
            </a:extLst>
          </p:cNvPr>
          <p:cNvCxnSpPr>
            <a:cxnSpLocks/>
          </p:cNvCxnSpPr>
          <p:nvPr/>
        </p:nvCxnSpPr>
        <p:spPr>
          <a:xfrm flipV="1">
            <a:off x="2589171" y="951101"/>
            <a:ext cx="8986434" cy="13656"/>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5" name="文本占位符 5">
            <a:extLst>
              <a:ext uri="{FF2B5EF4-FFF2-40B4-BE49-F238E27FC236}">
                <a16:creationId xmlns:a16="http://schemas.microsoft.com/office/drawing/2014/main" id="{B310AC14-4BF9-4F78-A8A0-BD7DF26F7054}"/>
              </a:ext>
            </a:extLst>
          </p:cNvPr>
          <p:cNvSpPr txBox="1">
            <a:spLocks/>
          </p:cNvSpPr>
          <p:nvPr/>
        </p:nvSpPr>
        <p:spPr>
          <a:xfrm>
            <a:off x="594426" y="898438"/>
            <a:ext cx="1985219" cy="123111"/>
          </a:xfrm>
          <a:prstGeom prst="rect">
            <a:avLst/>
          </a:prstGeom>
        </p:spPr>
        <p:txBody>
          <a:bodyPr vert="horz" wrap="square" lIns="0" tIns="0" rIns="0" bIns="0" anchor="t" anchorCtr="0">
            <a:spAutoFit/>
          </a:bodyPr>
          <a:lstStyle>
            <a:defPPr>
              <a:defRPr lang="zh-CN"/>
            </a:defPPr>
            <a:lvl1pPr indent="0" algn="dist" fontAlgn="auto">
              <a:lnSpc>
                <a:spcPct val="100000"/>
              </a:lnSpc>
              <a:spcBef>
                <a:spcPts val="0"/>
              </a:spcBef>
              <a:spcAft>
                <a:spcPts val="0"/>
              </a:spcAft>
              <a:buFont typeface="Arial" panose="020B0604020202020204" pitchFamily="34" charset="0"/>
              <a:buNone/>
              <a:defRPr sz="800" spc="100" baseline="0">
                <a:solidFill>
                  <a:schemeClr val="bg1">
                    <a:lumMod val="65000"/>
                  </a:schemeClr>
                </a:solidFill>
                <a:latin typeface="黑体" panose="02010609060101010101" pitchFamily="49" charset="-122"/>
                <a:ea typeface="黑体" panose="02010609060101010101" pitchFamily="49" charset="-122"/>
              </a:defRPr>
            </a:lvl1pPr>
            <a:lvl2pPr indent="-228600">
              <a:lnSpc>
                <a:spcPct val="90000"/>
              </a:lnSpc>
              <a:spcBef>
                <a:spcPts val="500"/>
              </a:spcBef>
              <a:buFont typeface="Arial" panose="020B0604020202020204" pitchFamily="34" charset="0"/>
              <a:buNone/>
              <a:defRPr sz="2400"/>
            </a:lvl2pPr>
            <a:lvl3pPr indent="-228600">
              <a:lnSpc>
                <a:spcPct val="90000"/>
              </a:lnSpc>
              <a:spcBef>
                <a:spcPts val="500"/>
              </a:spcBef>
              <a:buFont typeface="Arial" panose="020B0604020202020204" pitchFamily="34" charset="0"/>
              <a:buNone/>
              <a:defRPr sz="2000"/>
            </a:lvl3pPr>
            <a:lvl4pPr indent="-228600">
              <a:lnSpc>
                <a:spcPct val="90000"/>
              </a:lnSpc>
              <a:spcBef>
                <a:spcPts val="500"/>
              </a:spcBef>
              <a:buFont typeface="Arial" panose="020B0604020202020204" pitchFamily="34" charset="0"/>
              <a:buNone/>
            </a:lvl4pPr>
            <a:lvl5pPr indent="-228600">
              <a:lnSpc>
                <a:spcPct val="90000"/>
              </a:lnSpc>
              <a:spcBef>
                <a:spcPts val="500"/>
              </a:spcBef>
              <a:buFont typeface="Arial" panose="020B0604020202020204" pitchFamily="34" charset="0"/>
              <a:buNone/>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altLang="zh-CN" dirty="0"/>
              <a:t>HTML5+CSS3 Web</a:t>
            </a:r>
            <a:r>
              <a:rPr lang="zh-CN" altLang="en-US" dirty="0"/>
              <a:t>前端开发与实例教程 </a:t>
            </a:r>
          </a:p>
        </p:txBody>
      </p:sp>
      <p:sp>
        <p:nvSpPr>
          <p:cNvPr id="11" name="矩形: 圆角 10">
            <a:extLst>
              <a:ext uri="{FF2B5EF4-FFF2-40B4-BE49-F238E27FC236}">
                <a16:creationId xmlns:a16="http://schemas.microsoft.com/office/drawing/2014/main" id="{569CCF65-081D-47D8-BA1D-70A8FD9E06FD}"/>
              </a:ext>
            </a:extLst>
          </p:cNvPr>
          <p:cNvSpPr/>
          <p:nvPr/>
        </p:nvSpPr>
        <p:spPr>
          <a:xfrm>
            <a:off x="708025" y="1407160"/>
            <a:ext cx="2115857" cy="489600"/>
          </a:xfrm>
          <a:prstGeom prst="roundRect">
            <a:avLst>
              <a:gd name="adj" fmla="val 50000"/>
            </a:avLst>
          </a:prstGeom>
          <a:gradFill>
            <a:gsLst>
              <a:gs pos="7000">
                <a:schemeClr val="accent2">
                  <a:lumMod val="60000"/>
                  <a:lumOff val="40000"/>
                </a:schemeClr>
              </a:gs>
              <a:gs pos="86000">
                <a:schemeClr val="accent1"/>
              </a:gs>
            </a:gsLst>
            <a:path path="circle">
              <a:fillToRect r="100000" b="100000"/>
            </a:path>
          </a:gradFill>
          <a:ln>
            <a:noFill/>
          </a:ln>
          <a:effectLst>
            <a:outerShdw blurRad="381000" dist="215900" dir="4200000" algn="t" rotWithShape="0">
              <a:schemeClr val="accent1">
                <a:alpha val="17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kumimoji="0" lang="zh-CN" altLang="en-US" sz="18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rPr>
              <a:t>外边距</a:t>
            </a:r>
          </a:p>
        </p:txBody>
      </p:sp>
      <p:sp>
        <p:nvSpPr>
          <p:cNvPr id="13" name="椭圆 12">
            <a:extLst>
              <a:ext uri="{FF2B5EF4-FFF2-40B4-BE49-F238E27FC236}">
                <a16:creationId xmlns:a16="http://schemas.microsoft.com/office/drawing/2014/main" id="{DC26118F-5704-4BEB-B07E-2E995CDE97EA}"/>
              </a:ext>
            </a:extLst>
          </p:cNvPr>
          <p:cNvSpPr>
            <a:spLocks/>
          </p:cNvSpPr>
          <p:nvPr/>
        </p:nvSpPr>
        <p:spPr>
          <a:xfrm>
            <a:off x="607270" y="398365"/>
            <a:ext cx="468000" cy="468000"/>
          </a:xfrm>
          <a:prstGeom prst="ellipse">
            <a:avLst/>
          </a:prstGeom>
          <a:gradFill>
            <a:gsLst>
              <a:gs pos="7000">
                <a:schemeClr val="accent2">
                  <a:lumMod val="60000"/>
                  <a:lumOff val="40000"/>
                </a:schemeClr>
              </a:gs>
              <a:gs pos="86000">
                <a:schemeClr val="accent1"/>
              </a:gs>
            </a:gsLst>
            <a:path path="circle">
              <a:fillToRect r="100000" b="100000"/>
            </a:path>
          </a:gradFill>
        </p:spPr>
        <p:txBody>
          <a:bodyPr rot="0" spcFirstLastPara="0" vertOverflow="overflow" horzOverflow="overflow" vert="horz" wrap="square" lIns="72000" tIns="0" rIns="91440" bIns="45720" numCol="1" spcCol="0" rtlCol="0" fromWordArt="0" anchor="ctr" anchorCtr="0" forceAA="0" compatLnSpc="1">
            <a:prstTxWarp prst="textNoShape">
              <a:avLst/>
            </a:prstTxWarp>
            <a:noAutofit/>
          </a:bodyPr>
          <a:lstStyle/>
          <a:p>
            <a:pPr algn="ctr"/>
            <a:r>
              <a:rPr lang="en-US" altLang="zh-CN" sz="2400" b="1" dirty="0">
                <a:solidFill>
                  <a:prstClr val="white"/>
                </a:solidFill>
                <a:latin typeface="黑体" panose="02010609060101010101" pitchFamily="49" charset="-122"/>
                <a:ea typeface="黑体" panose="02010609060101010101" pitchFamily="49" charset="-122"/>
              </a:rPr>
              <a:t>2</a:t>
            </a:r>
            <a:endParaRPr lang="zh-CN" altLang="en-US" sz="2400" b="1" dirty="0">
              <a:solidFill>
                <a:prstClr val="white"/>
              </a:solidFill>
              <a:latin typeface="黑体" panose="02010609060101010101" pitchFamily="49" charset="-122"/>
              <a:ea typeface="黑体" panose="02010609060101010101" pitchFamily="49" charset="-122"/>
            </a:endParaRPr>
          </a:p>
        </p:txBody>
      </p:sp>
      <p:sp>
        <p:nvSpPr>
          <p:cNvPr id="4" name="灯片编号占位符 3">
            <a:extLst>
              <a:ext uri="{FF2B5EF4-FFF2-40B4-BE49-F238E27FC236}">
                <a16:creationId xmlns:a16="http://schemas.microsoft.com/office/drawing/2014/main" id="{1D2A8144-AB2A-49CB-9787-56726F900F6F}"/>
              </a:ext>
            </a:extLst>
          </p:cNvPr>
          <p:cNvSpPr>
            <a:spLocks noGrp="1"/>
          </p:cNvSpPr>
          <p:nvPr>
            <p:ph type="sldNum" sz="quarter" idx="12"/>
          </p:nvPr>
        </p:nvSpPr>
        <p:spPr/>
        <p:txBody>
          <a:bodyPr/>
          <a:lstStyle/>
          <a:p>
            <a:fld id="{7711B76C-8D5D-454B-B46C-239CFA30E467}" type="slidenum">
              <a:rPr lang="zh-CN" altLang="en-US" smtClean="0"/>
              <a:t>31</a:t>
            </a:fld>
            <a:endParaRPr lang="zh-CN" altLang="en-US"/>
          </a:p>
        </p:txBody>
      </p:sp>
    </p:spTree>
    <p:extLst>
      <p:ext uri="{BB962C8B-B14F-4D97-AF65-F5344CB8AC3E}">
        <p14:creationId xmlns:p14="http://schemas.microsoft.com/office/powerpoint/2010/main" val="272856369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gradFill flip="none" rotWithShape="1">
          <a:gsLst>
            <a:gs pos="12000">
              <a:schemeClr val="bg1"/>
            </a:gs>
            <a:gs pos="100000">
              <a:schemeClr val="bg1">
                <a:lumMod val="95000"/>
              </a:schemeClr>
            </a:gs>
          </a:gsLst>
          <a:lin ang="0" scaled="1"/>
          <a:tileRect/>
        </a:gradFill>
        <a:effectLst/>
      </p:bgPr>
    </p:bg>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82480090-D896-4F67-A1DB-9C761684F11B}"/>
              </a:ext>
            </a:extLst>
          </p:cNvPr>
          <p:cNvSpPr txBox="1"/>
          <p:nvPr/>
        </p:nvSpPr>
        <p:spPr>
          <a:xfrm>
            <a:off x="1224782" y="333766"/>
            <a:ext cx="8611601" cy="55399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0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盒子模型相关属性</a:t>
            </a:r>
          </a:p>
        </p:txBody>
      </p:sp>
      <p:sp>
        <p:nvSpPr>
          <p:cNvPr id="6" name="文本框 5">
            <a:extLst>
              <a:ext uri="{FF2B5EF4-FFF2-40B4-BE49-F238E27FC236}">
                <a16:creationId xmlns:a16="http://schemas.microsoft.com/office/drawing/2014/main" id="{6C91CFEE-C723-4981-9EAE-B466490AC75D}"/>
              </a:ext>
            </a:extLst>
          </p:cNvPr>
          <p:cNvSpPr txBox="1"/>
          <p:nvPr/>
        </p:nvSpPr>
        <p:spPr>
          <a:xfrm>
            <a:off x="607270" y="2061985"/>
            <a:ext cx="11076729" cy="553998"/>
          </a:xfrm>
          <a:prstGeom prst="rect">
            <a:avLst/>
          </a:prstGeom>
          <a:noFill/>
        </p:spPr>
        <p:txBody>
          <a:bodyPr wrap="square" rtlCol="0">
            <a:spAutoFit/>
          </a:bodyPr>
          <a:lstStyle/>
          <a:p>
            <a:pPr lvl="0">
              <a:lnSpc>
                <a:spcPct val="150000"/>
              </a:lnSpc>
              <a:spcBef>
                <a:spcPts val="600"/>
              </a:spcBef>
              <a:spcAft>
                <a:spcPts val="600"/>
              </a:spcAft>
              <a:defRPr/>
            </a:pPr>
            <a:r>
              <a:rPr lang="zh-CN" altLang="en-US" sz="2000" dirty="0">
                <a:solidFill>
                  <a:prstClr val="black"/>
                </a:solidFill>
                <a:latin typeface="黑体" panose="02010609060101010101" pitchFamily="49" charset="-122"/>
                <a:ea typeface="黑体" panose="02010609060101010101" pitchFamily="49" charset="-122"/>
              </a:rPr>
              <a:t>外边距</a:t>
            </a:r>
            <a:endParaRPr kumimoji="0" lang="en-US" altLang="zh-CN" sz="2000" b="0" i="0" u="none" strike="noStrike" kern="1200" cap="none" spc="0" normalizeH="0" baseline="0" noProof="0" dirty="0">
              <a:ln>
                <a:noFill/>
              </a:ln>
              <a:solidFill>
                <a:prstClr val="black"/>
              </a:solidFill>
              <a:uLnTx/>
              <a:uFillTx/>
              <a:latin typeface="黑体" panose="02010609060101010101" pitchFamily="49" charset="-122"/>
              <a:ea typeface="黑体" panose="02010609060101010101" pitchFamily="49" charset="-122"/>
            </a:endParaRPr>
          </a:p>
        </p:txBody>
      </p:sp>
      <p:cxnSp>
        <p:nvCxnSpPr>
          <p:cNvPr id="22" name="直接连接符 21">
            <a:extLst>
              <a:ext uri="{FF2B5EF4-FFF2-40B4-BE49-F238E27FC236}">
                <a16:creationId xmlns:a16="http://schemas.microsoft.com/office/drawing/2014/main" id="{EF47BB7E-6D89-4ED0-BA88-753CD2ED8B95}"/>
              </a:ext>
            </a:extLst>
          </p:cNvPr>
          <p:cNvCxnSpPr/>
          <p:nvPr/>
        </p:nvCxnSpPr>
        <p:spPr>
          <a:xfrm>
            <a:off x="0" y="584200"/>
            <a:ext cx="6096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C4A9B34D-D2DF-4A3C-AF99-343A086E2D5C}"/>
              </a:ext>
            </a:extLst>
          </p:cNvPr>
          <p:cNvCxnSpPr>
            <a:cxnSpLocks/>
          </p:cNvCxnSpPr>
          <p:nvPr/>
        </p:nvCxnSpPr>
        <p:spPr>
          <a:xfrm flipV="1">
            <a:off x="2589171" y="951101"/>
            <a:ext cx="8986434" cy="13656"/>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5" name="文本占位符 5">
            <a:extLst>
              <a:ext uri="{FF2B5EF4-FFF2-40B4-BE49-F238E27FC236}">
                <a16:creationId xmlns:a16="http://schemas.microsoft.com/office/drawing/2014/main" id="{B310AC14-4BF9-4F78-A8A0-BD7DF26F7054}"/>
              </a:ext>
            </a:extLst>
          </p:cNvPr>
          <p:cNvSpPr txBox="1">
            <a:spLocks/>
          </p:cNvSpPr>
          <p:nvPr/>
        </p:nvSpPr>
        <p:spPr>
          <a:xfrm>
            <a:off x="594426" y="898438"/>
            <a:ext cx="1985219" cy="123111"/>
          </a:xfrm>
          <a:prstGeom prst="rect">
            <a:avLst/>
          </a:prstGeom>
        </p:spPr>
        <p:txBody>
          <a:bodyPr vert="horz" wrap="square" lIns="0" tIns="0" rIns="0" bIns="0" anchor="t" anchorCtr="0">
            <a:spAutoFit/>
          </a:bodyPr>
          <a:lstStyle>
            <a:defPPr>
              <a:defRPr lang="zh-CN"/>
            </a:defPPr>
            <a:lvl1pPr indent="0" algn="dist" fontAlgn="auto">
              <a:lnSpc>
                <a:spcPct val="100000"/>
              </a:lnSpc>
              <a:spcBef>
                <a:spcPts val="0"/>
              </a:spcBef>
              <a:spcAft>
                <a:spcPts val="0"/>
              </a:spcAft>
              <a:buFont typeface="Arial" panose="020B0604020202020204" pitchFamily="34" charset="0"/>
              <a:buNone/>
              <a:defRPr sz="800" spc="100" baseline="0">
                <a:solidFill>
                  <a:schemeClr val="bg1">
                    <a:lumMod val="65000"/>
                  </a:schemeClr>
                </a:solidFill>
                <a:latin typeface="黑体" panose="02010609060101010101" pitchFamily="49" charset="-122"/>
                <a:ea typeface="黑体" panose="02010609060101010101" pitchFamily="49" charset="-122"/>
              </a:defRPr>
            </a:lvl1pPr>
            <a:lvl2pPr indent="-228600">
              <a:lnSpc>
                <a:spcPct val="90000"/>
              </a:lnSpc>
              <a:spcBef>
                <a:spcPts val="500"/>
              </a:spcBef>
              <a:buFont typeface="Arial" panose="020B0604020202020204" pitchFamily="34" charset="0"/>
              <a:buNone/>
              <a:defRPr sz="2400"/>
            </a:lvl2pPr>
            <a:lvl3pPr indent="-228600">
              <a:lnSpc>
                <a:spcPct val="90000"/>
              </a:lnSpc>
              <a:spcBef>
                <a:spcPts val="500"/>
              </a:spcBef>
              <a:buFont typeface="Arial" panose="020B0604020202020204" pitchFamily="34" charset="0"/>
              <a:buNone/>
              <a:defRPr sz="2000"/>
            </a:lvl3pPr>
            <a:lvl4pPr indent="-228600">
              <a:lnSpc>
                <a:spcPct val="90000"/>
              </a:lnSpc>
              <a:spcBef>
                <a:spcPts val="500"/>
              </a:spcBef>
              <a:buFont typeface="Arial" panose="020B0604020202020204" pitchFamily="34" charset="0"/>
              <a:buNone/>
            </a:lvl4pPr>
            <a:lvl5pPr indent="-228600">
              <a:lnSpc>
                <a:spcPct val="90000"/>
              </a:lnSpc>
              <a:spcBef>
                <a:spcPts val="500"/>
              </a:spcBef>
              <a:buFont typeface="Arial" panose="020B0604020202020204" pitchFamily="34" charset="0"/>
              <a:buNone/>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altLang="zh-CN" dirty="0"/>
              <a:t>HTML5+CSS3 Web</a:t>
            </a:r>
            <a:r>
              <a:rPr lang="zh-CN" altLang="en-US" dirty="0"/>
              <a:t>前端开发与实例教程 </a:t>
            </a:r>
          </a:p>
        </p:txBody>
      </p:sp>
      <p:sp>
        <p:nvSpPr>
          <p:cNvPr id="13" name="矩形: 圆角 12">
            <a:extLst>
              <a:ext uri="{FF2B5EF4-FFF2-40B4-BE49-F238E27FC236}">
                <a16:creationId xmlns:a16="http://schemas.microsoft.com/office/drawing/2014/main" id="{FE7813EB-9D77-4828-9819-D386F1B97906}"/>
              </a:ext>
            </a:extLst>
          </p:cNvPr>
          <p:cNvSpPr/>
          <p:nvPr/>
        </p:nvSpPr>
        <p:spPr>
          <a:xfrm>
            <a:off x="695324" y="1452057"/>
            <a:ext cx="1704975" cy="489600"/>
          </a:xfrm>
          <a:prstGeom prst="roundRect">
            <a:avLst>
              <a:gd name="adj" fmla="val 50000"/>
            </a:avLst>
          </a:prstGeom>
          <a:gradFill>
            <a:gsLst>
              <a:gs pos="7000">
                <a:schemeClr val="accent2">
                  <a:lumMod val="60000"/>
                  <a:lumOff val="40000"/>
                </a:schemeClr>
              </a:gs>
              <a:gs pos="86000">
                <a:schemeClr val="accent1"/>
              </a:gs>
            </a:gsLst>
            <a:path path="circle">
              <a:fillToRect r="100000" b="100000"/>
            </a:path>
          </a:gradFill>
          <a:ln>
            <a:noFill/>
          </a:ln>
          <a:effectLst>
            <a:outerShdw blurRad="381000" dist="215900" dir="4200000" algn="t" rotWithShape="0">
              <a:schemeClr val="accent1">
                <a:alpha val="17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kumimoji="0" lang="zh-CN" altLang="en-US" sz="18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rPr>
              <a:t>外边距</a:t>
            </a:r>
          </a:p>
        </p:txBody>
      </p:sp>
      <p:sp>
        <p:nvSpPr>
          <p:cNvPr id="14" name="椭圆 13">
            <a:extLst>
              <a:ext uri="{FF2B5EF4-FFF2-40B4-BE49-F238E27FC236}">
                <a16:creationId xmlns:a16="http://schemas.microsoft.com/office/drawing/2014/main" id="{784A1D16-A4B3-4669-AB78-82429E632D38}"/>
              </a:ext>
            </a:extLst>
          </p:cNvPr>
          <p:cNvSpPr>
            <a:spLocks/>
          </p:cNvSpPr>
          <p:nvPr/>
        </p:nvSpPr>
        <p:spPr>
          <a:xfrm>
            <a:off x="607270" y="398365"/>
            <a:ext cx="468000" cy="468000"/>
          </a:xfrm>
          <a:prstGeom prst="ellipse">
            <a:avLst/>
          </a:prstGeom>
          <a:gradFill>
            <a:gsLst>
              <a:gs pos="7000">
                <a:schemeClr val="accent2">
                  <a:lumMod val="60000"/>
                  <a:lumOff val="40000"/>
                </a:schemeClr>
              </a:gs>
              <a:gs pos="86000">
                <a:schemeClr val="accent1"/>
              </a:gs>
            </a:gsLst>
            <a:path path="circle">
              <a:fillToRect r="100000" b="100000"/>
            </a:path>
          </a:gradFill>
        </p:spPr>
        <p:txBody>
          <a:bodyPr rot="0" spcFirstLastPara="0" vertOverflow="overflow" horzOverflow="overflow" vert="horz" wrap="square" lIns="72000" tIns="0" rIns="91440" bIns="45720" numCol="1" spcCol="0" rtlCol="0" fromWordArt="0" anchor="ctr" anchorCtr="0" forceAA="0" compatLnSpc="1">
            <a:prstTxWarp prst="textNoShape">
              <a:avLst/>
            </a:prstTxWarp>
            <a:noAutofit/>
          </a:bodyPr>
          <a:lstStyle/>
          <a:p>
            <a:pPr algn="ctr"/>
            <a:r>
              <a:rPr lang="en-US" altLang="zh-CN" sz="2400" b="1" dirty="0">
                <a:solidFill>
                  <a:prstClr val="white"/>
                </a:solidFill>
                <a:latin typeface="黑体" panose="02010609060101010101" pitchFamily="49" charset="-122"/>
                <a:ea typeface="黑体" panose="02010609060101010101" pitchFamily="49" charset="-122"/>
              </a:rPr>
              <a:t>2</a:t>
            </a:r>
            <a:endParaRPr lang="zh-CN" altLang="en-US" sz="2400" b="1" dirty="0">
              <a:solidFill>
                <a:prstClr val="white"/>
              </a:solidFill>
              <a:latin typeface="黑体" panose="02010609060101010101" pitchFamily="49" charset="-122"/>
              <a:ea typeface="黑体" panose="02010609060101010101" pitchFamily="49" charset="-122"/>
            </a:endParaRPr>
          </a:p>
        </p:txBody>
      </p:sp>
      <p:pic>
        <p:nvPicPr>
          <p:cNvPr id="10" name="图片 9">
            <a:extLst>
              <a:ext uri="{FF2B5EF4-FFF2-40B4-BE49-F238E27FC236}">
                <a16:creationId xmlns:a16="http://schemas.microsoft.com/office/drawing/2014/main" id="{F3BB3773-8D85-41B0-A4FC-CD5115ABBCFF}"/>
              </a:ext>
            </a:extLst>
          </p:cNvPr>
          <p:cNvPicPr/>
          <p:nvPr/>
        </p:nvPicPr>
        <p:blipFill>
          <a:blip r:embed="rId2"/>
          <a:stretch>
            <a:fillRect/>
          </a:stretch>
        </p:blipFill>
        <p:spPr>
          <a:xfrm>
            <a:off x="3542191" y="2664176"/>
            <a:ext cx="5107618" cy="3745119"/>
          </a:xfrm>
          <a:prstGeom prst="rect">
            <a:avLst/>
          </a:prstGeom>
          <a:ln>
            <a:solidFill>
              <a:schemeClr val="accent1">
                <a:shade val="50000"/>
              </a:schemeClr>
            </a:solidFill>
          </a:ln>
        </p:spPr>
      </p:pic>
      <p:sp>
        <p:nvSpPr>
          <p:cNvPr id="4" name="灯片编号占位符 3">
            <a:extLst>
              <a:ext uri="{FF2B5EF4-FFF2-40B4-BE49-F238E27FC236}">
                <a16:creationId xmlns:a16="http://schemas.microsoft.com/office/drawing/2014/main" id="{344CFBF4-F7C6-49F7-870F-90E82C8933B1}"/>
              </a:ext>
            </a:extLst>
          </p:cNvPr>
          <p:cNvSpPr>
            <a:spLocks noGrp="1"/>
          </p:cNvSpPr>
          <p:nvPr>
            <p:ph type="sldNum" sz="quarter" idx="12"/>
          </p:nvPr>
        </p:nvSpPr>
        <p:spPr/>
        <p:txBody>
          <a:bodyPr/>
          <a:lstStyle/>
          <a:p>
            <a:fld id="{7711B76C-8D5D-454B-B46C-239CFA30E467}" type="slidenum">
              <a:rPr lang="zh-CN" altLang="en-US" smtClean="0"/>
              <a:t>32</a:t>
            </a:fld>
            <a:endParaRPr lang="zh-CN" altLang="en-US"/>
          </a:p>
        </p:txBody>
      </p:sp>
    </p:spTree>
    <p:extLst>
      <p:ext uri="{BB962C8B-B14F-4D97-AF65-F5344CB8AC3E}">
        <p14:creationId xmlns:p14="http://schemas.microsoft.com/office/powerpoint/2010/main" val="11096427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gradFill flip="none" rotWithShape="1">
          <a:gsLst>
            <a:gs pos="12000">
              <a:schemeClr val="bg1"/>
            </a:gs>
            <a:gs pos="100000">
              <a:schemeClr val="bg1">
                <a:lumMod val="95000"/>
              </a:schemeClr>
            </a:gs>
          </a:gsLst>
          <a:lin ang="0" scaled="1"/>
          <a:tileRect/>
        </a:gradFill>
        <a:effectLst/>
      </p:bgPr>
    </p:bg>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82480090-D896-4F67-A1DB-9C761684F11B}"/>
              </a:ext>
            </a:extLst>
          </p:cNvPr>
          <p:cNvSpPr txBox="1"/>
          <p:nvPr/>
        </p:nvSpPr>
        <p:spPr>
          <a:xfrm>
            <a:off x="1224782" y="333766"/>
            <a:ext cx="8611601" cy="55399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0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阴影</a:t>
            </a:r>
          </a:p>
        </p:txBody>
      </p:sp>
      <p:sp>
        <p:nvSpPr>
          <p:cNvPr id="6" name="文本框 5">
            <a:extLst>
              <a:ext uri="{FF2B5EF4-FFF2-40B4-BE49-F238E27FC236}">
                <a16:creationId xmlns:a16="http://schemas.microsoft.com/office/drawing/2014/main" id="{6C91CFEE-C723-4981-9EAE-B466490AC75D}"/>
              </a:ext>
            </a:extLst>
          </p:cNvPr>
          <p:cNvSpPr txBox="1"/>
          <p:nvPr/>
        </p:nvSpPr>
        <p:spPr>
          <a:xfrm>
            <a:off x="619971" y="2017088"/>
            <a:ext cx="11076729" cy="1559081"/>
          </a:xfrm>
          <a:prstGeom prst="rect">
            <a:avLst/>
          </a:prstGeom>
          <a:noFill/>
        </p:spPr>
        <p:txBody>
          <a:bodyPr wrap="square" rtlCol="0">
            <a:spAutoFit/>
          </a:bodyPr>
          <a:lstStyle/>
          <a:p>
            <a:pPr lvl="0">
              <a:lnSpc>
                <a:spcPct val="150000"/>
              </a:lnSpc>
              <a:spcBef>
                <a:spcPts val="600"/>
              </a:spcBef>
              <a:spcAft>
                <a:spcPts val="600"/>
              </a:spcAft>
              <a:defRPr/>
            </a:pPr>
            <a:r>
              <a:rPr lang="zh-CN" altLang="en-US" sz="2000" dirty="0">
                <a:solidFill>
                  <a:prstClr val="black"/>
                </a:solidFill>
                <a:latin typeface="黑体" panose="02010609060101010101" pitchFamily="49" charset="-122"/>
                <a:ea typeface="黑体" panose="02010609060101010101" pitchFamily="49" charset="-122"/>
              </a:rPr>
              <a:t>在</a:t>
            </a:r>
            <a:r>
              <a:rPr lang="en-US" altLang="zh-CN" sz="2000" dirty="0">
                <a:solidFill>
                  <a:prstClr val="black"/>
                </a:solidFill>
                <a:latin typeface="黑体" panose="02010609060101010101" pitchFamily="49" charset="-122"/>
                <a:ea typeface="黑体" panose="02010609060101010101" pitchFamily="49" charset="-122"/>
              </a:rPr>
              <a:t>CSS3</a:t>
            </a:r>
            <a:r>
              <a:rPr lang="zh-CN" altLang="en-US" sz="2000" dirty="0">
                <a:solidFill>
                  <a:prstClr val="black"/>
                </a:solidFill>
                <a:latin typeface="黑体" panose="02010609060101010101" pitchFamily="49" charset="-122"/>
                <a:ea typeface="黑体" panose="02010609060101010101" pitchFamily="49" charset="-122"/>
              </a:rPr>
              <a:t>中新增了</a:t>
            </a:r>
            <a:r>
              <a:rPr lang="en-US" altLang="zh-CN" sz="2000" dirty="0">
                <a:solidFill>
                  <a:prstClr val="black"/>
                </a:solidFill>
                <a:latin typeface="黑体" panose="02010609060101010101" pitchFamily="49" charset="-122"/>
                <a:ea typeface="黑体" panose="02010609060101010101" pitchFamily="49" charset="-122"/>
              </a:rPr>
              <a:t>box-shadow</a:t>
            </a:r>
            <a:r>
              <a:rPr lang="zh-CN" altLang="en-US" sz="2000" dirty="0">
                <a:solidFill>
                  <a:prstClr val="black"/>
                </a:solidFill>
                <a:latin typeface="黑体" panose="02010609060101010101" pitchFamily="49" charset="-122"/>
                <a:ea typeface="黑体" panose="02010609060101010101" pitchFamily="49" charset="-122"/>
              </a:rPr>
              <a:t>属性来设置盒子的阴影，通过为盒子设置阴影可以让盒子更具有立体感和深度感。</a:t>
            </a:r>
            <a:r>
              <a:rPr lang="en-US" altLang="zh-CN" sz="2000" dirty="0">
                <a:solidFill>
                  <a:prstClr val="black"/>
                </a:solidFill>
                <a:latin typeface="黑体" panose="02010609060101010101" pitchFamily="49" charset="-122"/>
                <a:ea typeface="黑体" panose="02010609060101010101" pitchFamily="49" charset="-122"/>
              </a:rPr>
              <a:t>box-shadow</a:t>
            </a:r>
            <a:r>
              <a:rPr lang="zh-CN" altLang="en-US" sz="2000" dirty="0">
                <a:solidFill>
                  <a:prstClr val="black"/>
                </a:solidFill>
                <a:latin typeface="黑体" panose="02010609060101010101" pitchFamily="49" charset="-122"/>
                <a:ea typeface="黑体" panose="02010609060101010101" pitchFamily="49" charset="-122"/>
              </a:rPr>
              <a:t>属性的语法如下。</a:t>
            </a:r>
            <a:endParaRPr lang="en-US" altLang="zh-CN" sz="2000" dirty="0">
              <a:solidFill>
                <a:prstClr val="black"/>
              </a:solidFill>
              <a:latin typeface="黑体" panose="02010609060101010101" pitchFamily="49" charset="-122"/>
              <a:ea typeface="黑体" panose="02010609060101010101" pitchFamily="49" charset="-122"/>
            </a:endParaRPr>
          </a:p>
          <a:p>
            <a:pPr lvl="0">
              <a:lnSpc>
                <a:spcPct val="150000"/>
              </a:lnSpc>
              <a:spcBef>
                <a:spcPts val="600"/>
              </a:spcBef>
              <a:spcAft>
                <a:spcPts val="600"/>
              </a:spcAft>
              <a:defRPr/>
            </a:pPr>
            <a:r>
              <a:rPr lang="en-US" altLang="zh-CN" sz="2000" b="1" dirty="0">
                <a:solidFill>
                  <a:schemeClr val="accent1">
                    <a:lumMod val="75000"/>
                  </a:schemeClr>
                </a:solidFill>
                <a:latin typeface="黑体" panose="02010609060101010101" pitchFamily="49" charset="-122"/>
                <a:ea typeface="黑体" panose="02010609060101010101" pitchFamily="49" charset="-122"/>
              </a:rPr>
              <a:t>box-shadow: h-shadow v-shadow blur spread color inset;</a:t>
            </a:r>
          </a:p>
        </p:txBody>
      </p:sp>
      <p:cxnSp>
        <p:nvCxnSpPr>
          <p:cNvPr id="22" name="直接连接符 21">
            <a:extLst>
              <a:ext uri="{FF2B5EF4-FFF2-40B4-BE49-F238E27FC236}">
                <a16:creationId xmlns:a16="http://schemas.microsoft.com/office/drawing/2014/main" id="{EF47BB7E-6D89-4ED0-BA88-753CD2ED8B95}"/>
              </a:ext>
            </a:extLst>
          </p:cNvPr>
          <p:cNvCxnSpPr/>
          <p:nvPr/>
        </p:nvCxnSpPr>
        <p:spPr>
          <a:xfrm>
            <a:off x="0" y="584200"/>
            <a:ext cx="6096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C4A9B34D-D2DF-4A3C-AF99-343A086E2D5C}"/>
              </a:ext>
            </a:extLst>
          </p:cNvPr>
          <p:cNvCxnSpPr>
            <a:cxnSpLocks/>
          </p:cNvCxnSpPr>
          <p:nvPr/>
        </p:nvCxnSpPr>
        <p:spPr>
          <a:xfrm flipV="1">
            <a:off x="2589171" y="951101"/>
            <a:ext cx="8986434" cy="13656"/>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5" name="文本占位符 5">
            <a:extLst>
              <a:ext uri="{FF2B5EF4-FFF2-40B4-BE49-F238E27FC236}">
                <a16:creationId xmlns:a16="http://schemas.microsoft.com/office/drawing/2014/main" id="{B310AC14-4BF9-4F78-A8A0-BD7DF26F7054}"/>
              </a:ext>
            </a:extLst>
          </p:cNvPr>
          <p:cNvSpPr txBox="1">
            <a:spLocks/>
          </p:cNvSpPr>
          <p:nvPr/>
        </p:nvSpPr>
        <p:spPr>
          <a:xfrm>
            <a:off x="594426" y="898438"/>
            <a:ext cx="1985219" cy="123111"/>
          </a:xfrm>
          <a:prstGeom prst="rect">
            <a:avLst/>
          </a:prstGeom>
        </p:spPr>
        <p:txBody>
          <a:bodyPr vert="horz" wrap="square" lIns="0" tIns="0" rIns="0" bIns="0" anchor="t" anchorCtr="0">
            <a:spAutoFit/>
          </a:bodyPr>
          <a:lstStyle>
            <a:defPPr>
              <a:defRPr lang="zh-CN"/>
            </a:defPPr>
            <a:lvl1pPr indent="0" algn="dist" fontAlgn="auto">
              <a:lnSpc>
                <a:spcPct val="100000"/>
              </a:lnSpc>
              <a:spcBef>
                <a:spcPts val="0"/>
              </a:spcBef>
              <a:spcAft>
                <a:spcPts val="0"/>
              </a:spcAft>
              <a:buFont typeface="Arial" panose="020B0604020202020204" pitchFamily="34" charset="0"/>
              <a:buNone/>
              <a:defRPr sz="800" spc="100" baseline="0">
                <a:solidFill>
                  <a:schemeClr val="bg1">
                    <a:lumMod val="65000"/>
                  </a:schemeClr>
                </a:solidFill>
                <a:latin typeface="黑体" panose="02010609060101010101" pitchFamily="49" charset="-122"/>
                <a:ea typeface="黑体" panose="02010609060101010101" pitchFamily="49" charset="-122"/>
              </a:defRPr>
            </a:lvl1pPr>
            <a:lvl2pPr indent="-228600">
              <a:lnSpc>
                <a:spcPct val="90000"/>
              </a:lnSpc>
              <a:spcBef>
                <a:spcPts val="500"/>
              </a:spcBef>
              <a:buFont typeface="Arial" panose="020B0604020202020204" pitchFamily="34" charset="0"/>
              <a:buNone/>
              <a:defRPr sz="2400"/>
            </a:lvl2pPr>
            <a:lvl3pPr indent="-228600">
              <a:lnSpc>
                <a:spcPct val="90000"/>
              </a:lnSpc>
              <a:spcBef>
                <a:spcPts val="500"/>
              </a:spcBef>
              <a:buFont typeface="Arial" panose="020B0604020202020204" pitchFamily="34" charset="0"/>
              <a:buNone/>
              <a:defRPr sz="2000"/>
            </a:lvl3pPr>
            <a:lvl4pPr indent="-228600">
              <a:lnSpc>
                <a:spcPct val="90000"/>
              </a:lnSpc>
              <a:spcBef>
                <a:spcPts val="500"/>
              </a:spcBef>
              <a:buFont typeface="Arial" panose="020B0604020202020204" pitchFamily="34" charset="0"/>
              <a:buNone/>
            </a:lvl4pPr>
            <a:lvl5pPr indent="-228600">
              <a:lnSpc>
                <a:spcPct val="90000"/>
              </a:lnSpc>
              <a:spcBef>
                <a:spcPts val="500"/>
              </a:spcBef>
              <a:buFont typeface="Arial" panose="020B0604020202020204" pitchFamily="34" charset="0"/>
              <a:buNone/>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altLang="zh-CN" dirty="0"/>
              <a:t>HTML5+CSS3 Web</a:t>
            </a:r>
            <a:r>
              <a:rPr lang="zh-CN" altLang="en-US" dirty="0"/>
              <a:t>前端开发与实例教程 </a:t>
            </a:r>
          </a:p>
        </p:txBody>
      </p:sp>
      <p:sp>
        <p:nvSpPr>
          <p:cNvPr id="11" name="矩形: 圆角 10">
            <a:extLst>
              <a:ext uri="{FF2B5EF4-FFF2-40B4-BE49-F238E27FC236}">
                <a16:creationId xmlns:a16="http://schemas.microsoft.com/office/drawing/2014/main" id="{569CCF65-081D-47D8-BA1D-70A8FD9E06FD}"/>
              </a:ext>
            </a:extLst>
          </p:cNvPr>
          <p:cNvSpPr/>
          <p:nvPr/>
        </p:nvSpPr>
        <p:spPr>
          <a:xfrm>
            <a:off x="708025" y="1407160"/>
            <a:ext cx="2115857" cy="489600"/>
          </a:xfrm>
          <a:prstGeom prst="roundRect">
            <a:avLst>
              <a:gd name="adj" fmla="val 50000"/>
            </a:avLst>
          </a:prstGeom>
          <a:gradFill>
            <a:gsLst>
              <a:gs pos="7000">
                <a:schemeClr val="accent2">
                  <a:lumMod val="60000"/>
                  <a:lumOff val="40000"/>
                </a:schemeClr>
              </a:gs>
              <a:gs pos="86000">
                <a:schemeClr val="accent1"/>
              </a:gs>
            </a:gsLst>
            <a:path path="circle">
              <a:fillToRect r="100000" b="100000"/>
            </a:path>
          </a:gradFill>
          <a:ln>
            <a:noFill/>
          </a:ln>
          <a:effectLst>
            <a:outerShdw blurRad="381000" dist="215900" dir="4200000" algn="t" rotWithShape="0">
              <a:schemeClr val="accent1">
                <a:alpha val="17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kumimoji="0" lang="zh-CN" altLang="en-US" sz="18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rPr>
              <a:t>阴影</a:t>
            </a:r>
          </a:p>
        </p:txBody>
      </p:sp>
      <p:sp>
        <p:nvSpPr>
          <p:cNvPr id="13" name="椭圆 12">
            <a:extLst>
              <a:ext uri="{FF2B5EF4-FFF2-40B4-BE49-F238E27FC236}">
                <a16:creationId xmlns:a16="http://schemas.microsoft.com/office/drawing/2014/main" id="{DC26118F-5704-4BEB-B07E-2E995CDE97EA}"/>
              </a:ext>
            </a:extLst>
          </p:cNvPr>
          <p:cNvSpPr>
            <a:spLocks/>
          </p:cNvSpPr>
          <p:nvPr/>
        </p:nvSpPr>
        <p:spPr>
          <a:xfrm>
            <a:off x="607270" y="398365"/>
            <a:ext cx="468000" cy="468000"/>
          </a:xfrm>
          <a:prstGeom prst="ellipse">
            <a:avLst/>
          </a:prstGeom>
          <a:gradFill>
            <a:gsLst>
              <a:gs pos="7000">
                <a:schemeClr val="accent2">
                  <a:lumMod val="60000"/>
                  <a:lumOff val="40000"/>
                </a:schemeClr>
              </a:gs>
              <a:gs pos="86000">
                <a:schemeClr val="accent1"/>
              </a:gs>
            </a:gsLst>
            <a:path path="circle">
              <a:fillToRect r="100000" b="100000"/>
            </a:path>
          </a:gradFill>
        </p:spPr>
        <p:txBody>
          <a:bodyPr rot="0" spcFirstLastPara="0" vertOverflow="overflow" horzOverflow="overflow" vert="horz" wrap="square" lIns="72000" tIns="0" rIns="91440" bIns="45720" numCol="1" spcCol="0" rtlCol="0" fromWordArt="0" anchor="ctr" anchorCtr="0" forceAA="0" compatLnSpc="1">
            <a:prstTxWarp prst="textNoShape">
              <a:avLst/>
            </a:prstTxWarp>
            <a:noAutofit/>
          </a:bodyPr>
          <a:lstStyle/>
          <a:p>
            <a:pPr algn="ctr"/>
            <a:r>
              <a:rPr lang="en-US" altLang="zh-CN" sz="2400" b="1" dirty="0">
                <a:solidFill>
                  <a:prstClr val="white"/>
                </a:solidFill>
                <a:latin typeface="黑体" panose="02010609060101010101" pitchFamily="49" charset="-122"/>
                <a:ea typeface="黑体" panose="02010609060101010101" pitchFamily="49" charset="-122"/>
              </a:rPr>
              <a:t>3</a:t>
            </a:r>
            <a:endParaRPr lang="zh-CN" altLang="en-US" sz="2400" b="1" dirty="0">
              <a:solidFill>
                <a:prstClr val="white"/>
              </a:solidFill>
              <a:latin typeface="黑体" panose="02010609060101010101" pitchFamily="49" charset="-122"/>
              <a:ea typeface="黑体" panose="02010609060101010101" pitchFamily="49" charset="-122"/>
            </a:endParaRPr>
          </a:p>
        </p:txBody>
      </p:sp>
      <p:sp>
        <p:nvSpPr>
          <p:cNvPr id="4" name="灯片编号占位符 3">
            <a:extLst>
              <a:ext uri="{FF2B5EF4-FFF2-40B4-BE49-F238E27FC236}">
                <a16:creationId xmlns:a16="http://schemas.microsoft.com/office/drawing/2014/main" id="{D25DC917-6447-40DC-9D20-7A58F48CFEDB}"/>
              </a:ext>
            </a:extLst>
          </p:cNvPr>
          <p:cNvSpPr>
            <a:spLocks noGrp="1"/>
          </p:cNvSpPr>
          <p:nvPr>
            <p:ph type="sldNum" sz="quarter" idx="12"/>
          </p:nvPr>
        </p:nvSpPr>
        <p:spPr/>
        <p:txBody>
          <a:bodyPr/>
          <a:lstStyle/>
          <a:p>
            <a:fld id="{7711B76C-8D5D-454B-B46C-239CFA30E467}" type="slidenum">
              <a:rPr lang="zh-CN" altLang="en-US" smtClean="0"/>
              <a:t>33</a:t>
            </a:fld>
            <a:endParaRPr lang="zh-CN" altLang="en-US"/>
          </a:p>
        </p:txBody>
      </p:sp>
    </p:spTree>
    <p:extLst>
      <p:ext uri="{BB962C8B-B14F-4D97-AF65-F5344CB8AC3E}">
        <p14:creationId xmlns:p14="http://schemas.microsoft.com/office/powerpoint/2010/main" val="74377796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gradFill flip="none" rotWithShape="1">
          <a:gsLst>
            <a:gs pos="12000">
              <a:schemeClr val="bg1"/>
            </a:gs>
            <a:gs pos="100000">
              <a:schemeClr val="bg1">
                <a:lumMod val="95000"/>
              </a:schemeClr>
            </a:gs>
          </a:gsLst>
          <a:lin ang="0" scaled="1"/>
          <a:tileRect/>
        </a:gradFill>
        <a:effectLst/>
      </p:bgPr>
    </p:bg>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82480090-D896-4F67-A1DB-9C761684F11B}"/>
              </a:ext>
            </a:extLst>
          </p:cNvPr>
          <p:cNvSpPr txBox="1"/>
          <p:nvPr/>
        </p:nvSpPr>
        <p:spPr>
          <a:xfrm>
            <a:off x="1224782" y="333766"/>
            <a:ext cx="8611601" cy="553998"/>
          </a:xfrm>
          <a:prstGeom prst="rect">
            <a:avLst/>
          </a:prstGeom>
          <a:noFill/>
        </p:spPr>
        <p:txBody>
          <a:bodyPr wrap="square" rtlCol="0">
            <a:spAutoFit/>
          </a:bodyPr>
          <a:lstStyle/>
          <a:p>
            <a:pPr lvl="0">
              <a:defRPr/>
            </a:pPr>
            <a:r>
              <a:rPr lang="zh-CN" altLang="en-US" sz="3000" b="1" dirty="0">
                <a:solidFill>
                  <a:prstClr val="black"/>
                </a:solidFill>
                <a:latin typeface="黑体" panose="02010609060101010101" pitchFamily="49" charset="-122"/>
                <a:ea typeface="黑体" panose="02010609060101010101" pitchFamily="49" charset="-122"/>
              </a:rPr>
              <a:t>阴影</a:t>
            </a:r>
          </a:p>
        </p:txBody>
      </p:sp>
      <p:cxnSp>
        <p:nvCxnSpPr>
          <p:cNvPr id="22" name="直接连接符 21">
            <a:extLst>
              <a:ext uri="{FF2B5EF4-FFF2-40B4-BE49-F238E27FC236}">
                <a16:creationId xmlns:a16="http://schemas.microsoft.com/office/drawing/2014/main" id="{EF47BB7E-6D89-4ED0-BA88-753CD2ED8B95}"/>
              </a:ext>
            </a:extLst>
          </p:cNvPr>
          <p:cNvCxnSpPr/>
          <p:nvPr/>
        </p:nvCxnSpPr>
        <p:spPr>
          <a:xfrm>
            <a:off x="0" y="584200"/>
            <a:ext cx="6096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C4A9B34D-D2DF-4A3C-AF99-343A086E2D5C}"/>
              </a:ext>
            </a:extLst>
          </p:cNvPr>
          <p:cNvCxnSpPr>
            <a:cxnSpLocks/>
          </p:cNvCxnSpPr>
          <p:nvPr/>
        </p:nvCxnSpPr>
        <p:spPr>
          <a:xfrm flipV="1">
            <a:off x="2589171" y="951101"/>
            <a:ext cx="8986434" cy="13656"/>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5" name="文本占位符 5">
            <a:extLst>
              <a:ext uri="{FF2B5EF4-FFF2-40B4-BE49-F238E27FC236}">
                <a16:creationId xmlns:a16="http://schemas.microsoft.com/office/drawing/2014/main" id="{B310AC14-4BF9-4F78-A8A0-BD7DF26F7054}"/>
              </a:ext>
            </a:extLst>
          </p:cNvPr>
          <p:cNvSpPr txBox="1">
            <a:spLocks/>
          </p:cNvSpPr>
          <p:nvPr/>
        </p:nvSpPr>
        <p:spPr>
          <a:xfrm>
            <a:off x="594426" y="898438"/>
            <a:ext cx="1985219" cy="123111"/>
          </a:xfrm>
          <a:prstGeom prst="rect">
            <a:avLst/>
          </a:prstGeom>
        </p:spPr>
        <p:txBody>
          <a:bodyPr vert="horz" wrap="square" lIns="0" tIns="0" rIns="0" bIns="0" anchor="t" anchorCtr="0">
            <a:spAutoFit/>
          </a:bodyPr>
          <a:lstStyle>
            <a:defPPr>
              <a:defRPr lang="zh-CN"/>
            </a:defPPr>
            <a:lvl1pPr indent="0" algn="dist" fontAlgn="auto">
              <a:lnSpc>
                <a:spcPct val="100000"/>
              </a:lnSpc>
              <a:spcBef>
                <a:spcPts val="0"/>
              </a:spcBef>
              <a:spcAft>
                <a:spcPts val="0"/>
              </a:spcAft>
              <a:buFont typeface="Arial" panose="020B0604020202020204" pitchFamily="34" charset="0"/>
              <a:buNone/>
              <a:defRPr sz="800" spc="100" baseline="0">
                <a:solidFill>
                  <a:schemeClr val="bg1">
                    <a:lumMod val="65000"/>
                  </a:schemeClr>
                </a:solidFill>
                <a:latin typeface="黑体" panose="02010609060101010101" pitchFamily="49" charset="-122"/>
                <a:ea typeface="黑体" panose="02010609060101010101" pitchFamily="49" charset="-122"/>
              </a:defRPr>
            </a:lvl1pPr>
            <a:lvl2pPr indent="-228600">
              <a:lnSpc>
                <a:spcPct val="90000"/>
              </a:lnSpc>
              <a:spcBef>
                <a:spcPts val="500"/>
              </a:spcBef>
              <a:buFont typeface="Arial" panose="020B0604020202020204" pitchFamily="34" charset="0"/>
              <a:buNone/>
              <a:defRPr sz="2400"/>
            </a:lvl2pPr>
            <a:lvl3pPr indent="-228600">
              <a:lnSpc>
                <a:spcPct val="90000"/>
              </a:lnSpc>
              <a:spcBef>
                <a:spcPts val="500"/>
              </a:spcBef>
              <a:buFont typeface="Arial" panose="020B0604020202020204" pitchFamily="34" charset="0"/>
              <a:buNone/>
              <a:defRPr sz="2000"/>
            </a:lvl3pPr>
            <a:lvl4pPr indent="-228600">
              <a:lnSpc>
                <a:spcPct val="90000"/>
              </a:lnSpc>
              <a:spcBef>
                <a:spcPts val="500"/>
              </a:spcBef>
              <a:buFont typeface="Arial" panose="020B0604020202020204" pitchFamily="34" charset="0"/>
              <a:buNone/>
            </a:lvl4pPr>
            <a:lvl5pPr indent="-228600">
              <a:lnSpc>
                <a:spcPct val="90000"/>
              </a:lnSpc>
              <a:spcBef>
                <a:spcPts val="500"/>
              </a:spcBef>
              <a:buFont typeface="Arial" panose="020B0604020202020204" pitchFamily="34" charset="0"/>
              <a:buNone/>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altLang="zh-CN" dirty="0"/>
              <a:t>HTML5+CSS3 Web</a:t>
            </a:r>
            <a:r>
              <a:rPr lang="zh-CN" altLang="en-US" dirty="0"/>
              <a:t>前端开发与实例教程 </a:t>
            </a:r>
          </a:p>
        </p:txBody>
      </p:sp>
      <p:sp>
        <p:nvSpPr>
          <p:cNvPr id="11" name="矩形: 圆角 10">
            <a:extLst>
              <a:ext uri="{FF2B5EF4-FFF2-40B4-BE49-F238E27FC236}">
                <a16:creationId xmlns:a16="http://schemas.microsoft.com/office/drawing/2014/main" id="{569CCF65-081D-47D8-BA1D-70A8FD9E06FD}"/>
              </a:ext>
            </a:extLst>
          </p:cNvPr>
          <p:cNvSpPr/>
          <p:nvPr/>
        </p:nvSpPr>
        <p:spPr>
          <a:xfrm>
            <a:off x="708025" y="1407160"/>
            <a:ext cx="2115857" cy="489600"/>
          </a:xfrm>
          <a:prstGeom prst="roundRect">
            <a:avLst>
              <a:gd name="adj" fmla="val 50000"/>
            </a:avLst>
          </a:prstGeom>
          <a:gradFill>
            <a:gsLst>
              <a:gs pos="7000">
                <a:schemeClr val="accent2">
                  <a:lumMod val="60000"/>
                  <a:lumOff val="40000"/>
                </a:schemeClr>
              </a:gs>
              <a:gs pos="86000">
                <a:schemeClr val="accent1"/>
              </a:gs>
            </a:gsLst>
            <a:path path="circle">
              <a:fillToRect r="100000" b="100000"/>
            </a:path>
          </a:gradFill>
          <a:ln>
            <a:noFill/>
          </a:ln>
          <a:effectLst>
            <a:outerShdw blurRad="381000" dist="215900" dir="4200000" algn="t" rotWithShape="0">
              <a:schemeClr val="accent1">
                <a:alpha val="17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kumimoji="0" lang="zh-CN" altLang="en-US" sz="18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rPr>
              <a:t>阴影</a:t>
            </a:r>
          </a:p>
        </p:txBody>
      </p:sp>
      <p:sp>
        <p:nvSpPr>
          <p:cNvPr id="13" name="椭圆 12">
            <a:extLst>
              <a:ext uri="{FF2B5EF4-FFF2-40B4-BE49-F238E27FC236}">
                <a16:creationId xmlns:a16="http://schemas.microsoft.com/office/drawing/2014/main" id="{DC26118F-5704-4BEB-B07E-2E995CDE97EA}"/>
              </a:ext>
            </a:extLst>
          </p:cNvPr>
          <p:cNvSpPr>
            <a:spLocks/>
          </p:cNvSpPr>
          <p:nvPr/>
        </p:nvSpPr>
        <p:spPr>
          <a:xfrm>
            <a:off x="607270" y="398365"/>
            <a:ext cx="468000" cy="468000"/>
          </a:xfrm>
          <a:prstGeom prst="ellipse">
            <a:avLst/>
          </a:prstGeom>
          <a:gradFill>
            <a:gsLst>
              <a:gs pos="7000">
                <a:schemeClr val="accent2">
                  <a:lumMod val="60000"/>
                  <a:lumOff val="40000"/>
                </a:schemeClr>
              </a:gs>
              <a:gs pos="86000">
                <a:schemeClr val="accent1"/>
              </a:gs>
            </a:gsLst>
            <a:path path="circle">
              <a:fillToRect r="100000" b="100000"/>
            </a:path>
          </a:gradFill>
        </p:spPr>
        <p:txBody>
          <a:bodyPr rot="0" spcFirstLastPara="0" vertOverflow="overflow" horzOverflow="overflow" vert="horz" wrap="square" lIns="72000" tIns="0" rIns="91440" bIns="45720" numCol="1" spcCol="0" rtlCol="0" fromWordArt="0" anchor="ctr" anchorCtr="0" forceAA="0" compatLnSpc="1">
            <a:prstTxWarp prst="textNoShape">
              <a:avLst/>
            </a:prstTxWarp>
            <a:noAutofit/>
          </a:bodyPr>
          <a:lstStyle/>
          <a:p>
            <a:pPr algn="ctr"/>
            <a:r>
              <a:rPr lang="en-US" altLang="zh-CN" sz="2400" b="1" dirty="0">
                <a:solidFill>
                  <a:prstClr val="white"/>
                </a:solidFill>
                <a:latin typeface="黑体" panose="02010609060101010101" pitchFamily="49" charset="-122"/>
                <a:ea typeface="黑体" panose="02010609060101010101" pitchFamily="49" charset="-122"/>
              </a:rPr>
              <a:t>3</a:t>
            </a:r>
            <a:endParaRPr lang="zh-CN" altLang="en-US" sz="2400" b="1" dirty="0">
              <a:solidFill>
                <a:prstClr val="white"/>
              </a:solidFill>
              <a:latin typeface="黑体" panose="02010609060101010101" pitchFamily="49" charset="-122"/>
              <a:ea typeface="黑体" panose="02010609060101010101" pitchFamily="49" charset="-122"/>
            </a:endParaRPr>
          </a:p>
        </p:txBody>
      </p:sp>
      <p:pic>
        <p:nvPicPr>
          <p:cNvPr id="4" name="图片 3">
            <a:extLst>
              <a:ext uri="{FF2B5EF4-FFF2-40B4-BE49-F238E27FC236}">
                <a16:creationId xmlns:a16="http://schemas.microsoft.com/office/drawing/2014/main" id="{CA15CFB2-A689-4070-BEE5-63745EA73DE7}"/>
              </a:ext>
            </a:extLst>
          </p:cNvPr>
          <p:cNvPicPr>
            <a:picLocks noChangeAspect="1"/>
          </p:cNvPicPr>
          <p:nvPr/>
        </p:nvPicPr>
        <p:blipFill>
          <a:blip r:embed="rId3"/>
          <a:stretch>
            <a:fillRect/>
          </a:stretch>
        </p:blipFill>
        <p:spPr>
          <a:xfrm>
            <a:off x="1075270" y="2183677"/>
            <a:ext cx="10041931" cy="4674323"/>
          </a:xfrm>
          <a:prstGeom prst="rect">
            <a:avLst/>
          </a:prstGeom>
        </p:spPr>
      </p:pic>
      <p:sp>
        <p:nvSpPr>
          <p:cNvPr id="7" name="灯片编号占位符 6">
            <a:extLst>
              <a:ext uri="{FF2B5EF4-FFF2-40B4-BE49-F238E27FC236}">
                <a16:creationId xmlns:a16="http://schemas.microsoft.com/office/drawing/2014/main" id="{A291683D-C3DE-4B53-8A40-E8252903687A}"/>
              </a:ext>
            </a:extLst>
          </p:cNvPr>
          <p:cNvSpPr>
            <a:spLocks noGrp="1"/>
          </p:cNvSpPr>
          <p:nvPr>
            <p:ph type="sldNum" sz="quarter" idx="12"/>
          </p:nvPr>
        </p:nvSpPr>
        <p:spPr/>
        <p:txBody>
          <a:bodyPr/>
          <a:lstStyle/>
          <a:p>
            <a:fld id="{7711B76C-8D5D-454B-B46C-239CFA30E467}" type="slidenum">
              <a:rPr lang="zh-CN" altLang="en-US" smtClean="0"/>
              <a:t>34</a:t>
            </a:fld>
            <a:endParaRPr lang="zh-CN" altLang="en-US"/>
          </a:p>
        </p:txBody>
      </p:sp>
    </p:spTree>
    <p:extLst>
      <p:ext uri="{BB962C8B-B14F-4D97-AF65-F5344CB8AC3E}">
        <p14:creationId xmlns:p14="http://schemas.microsoft.com/office/powerpoint/2010/main" val="278137567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gradFill flip="none" rotWithShape="1">
          <a:gsLst>
            <a:gs pos="12000">
              <a:schemeClr val="bg1"/>
            </a:gs>
            <a:gs pos="100000">
              <a:schemeClr val="bg1">
                <a:lumMod val="95000"/>
              </a:schemeClr>
            </a:gs>
          </a:gsLst>
          <a:lin ang="0" scaled="1"/>
          <a:tileRect/>
        </a:gradFill>
        <a:effectLst/>
      </p:bgPr>
    </p:bg>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82480090-D896-4F67-A1DB-9C761684F11B}"/>
              </a:ext>
            </a:extLst>
          </p:cNvPr>
          <p:cNvSpPr txBox="1"/>
          <p:nvPr/>
        </p:nvSpPr>
        <p:spPr>
          <a:xfrm>
            <a:off x="1224782" y="333766"/>
            <a:ext cx="8611601" cy="55399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0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阴影</a:t>
            </a:r>
          </a:p>
        </p:txBody>
      </p:sp>
      <p:sp>
        <p:nvSpPr>
          <p:cNvPr id="6" name="文本框 5">
            <a:extLst>
              <a:ext uri="{FF2B5EF4-FFF2-40B4-BE49-F238E27FC236}">
                <a16:creationId xmlns:a16="http://schemas.microsoft.com/office/drawing/2014/main" id="{6C91CFEE-C723-4981-9EAE-B466490AC75D}"/>
              </a:ext>
            </a:extLst>
          </p:cNvPr>
          <p:cNvSpPr txBox="1"/>
          <p:nvPr/>
        </p:nvSpPr>
        <p:spPr>
          <a:xfrm>
            <a:off x="607270" y="2061985"/>
            <a:ext cx="11076729" cy="553998"/>
          </a:xfrm>
          <a:prstGeom prst="rect">
            <a:avLst/>
          </a:prstGeom>
          <a:noFill/>
        </p:spPr>
        <p:txBody>
          <a:bodyPr wrap="square" rtlCol="0">
            <a:spAutoFit/>
          </a:bodyPr>
          <a:lstStyle/>
          <a:p>
            <a:pPr lvl="0">
              <a:lnSpc>
                <a:spcPct val="150000"/>
              </a:lnSpc>
              <a:spcBef>
                <a:spcPts val="600"/>
              </a:spcBef>
              <a:spcAft>
                <a:spcPts val="600"/>
              </a:spcAft>
              <a:defRPr/>
            </a:pPr>
            <a:r>
              <a:rPr lang="zh-CN" altLang="en-US" sz="2000" dirty="0">
                <a:solidFill>
                  <a:prstClr val="black"/>
                </a:solidFill>
                <a:latin typeface="黑体" panose="02010609060101010101" pitchFamily="49" charset="-122"/>
                <a:ea typeface="黑体" panose="02010609060101010101" pitchFamily="49" charset="-122"/>
              </a:rPr>
              <a:t>阴影参数对比</a:t>
            </a:r>
            <a:endParaRPr kumimoji="0" lang="en-US" altLang="zh-CN" sz="2000" b="0" i="0" u="none" strike="noStrike" kern="1200" cap="none" spc="0" normalizeH="0" baseline="0" noProof="0" dirty="0">
              <a:ln>
                <a:noFill/>
              </a:ln>
              <a:solidFill>
                <a:prstClr val="black"/>
              </a:solidFill>
              <a:uLnTx/>
              <a:uFillTx/>
              <a:latin typeface="黑体" panose="02010609060101010101" pitchFamily="49" charset="-122"/>
              <a:ea typeface="黑体" panose="02010609060101010101" pitchFamily="49" charset="-122"/>
            </a:endParaRPr>
          </a:p>
        </p:txBody>
      </p:sp>
      <p:cxnSp>
        <p:nvCxnSpPr>
          <p:cNvPr id="22" name="直接连接符 21">
            <a:extLst>
              <a:ext uri="{FF2B5EF4-FFF2-40B4-BE49-F238E27FC236}">
                <a16:creationId xmlns:a16="http://schemas.microsoft.com/office/drawing/2014/main" id="{EF47BB7E-6D89-4ED0-BA88-753CD2ED8B95}"/>
              </a:ext>
            </a:extLst>
          </p:cNvPr>
          <p:cNvCxnSpPr/>
          <p:nvPr/>
        </p:nvCxnSpPr>
        <p:spPr>
          <a:xfrm>
            <a:off x="0" y="584200"/>
            <a:ext cx="6096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C4A9B34D-D2DF-4A3C-AF99-343A086E2D5C}"/>
              </a:ext>
            </a:extLst>
          </p:cNvPr>
          <p:cNvCxnSpPr>
            <a:cxnSpLocks/>
          </p:cNvCxnSpPr>
          <p:nvPr/>
        </p:nvCxnSpPr>
        <p:spPr>
          <a:xfrm flipV="1">
            <a:off x="2589171" y="951101"/>
            <a:ext cx="8986434" cy="13656"/>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5" name="文本占位符 5">
            <a:extLst>
              <a:ext uri="{FF2B5EF4-FFF2-40B4-BE49-F238E27FC236}">
                <a16:creationId xmlns:a16="http://schemas.microsoft.com/office/drawing/2014/main" id="{B310AC14-4BF9-4F78-A8A0-BD7DF26F7054}"/>
              </a:ext>
            </a:extLst>
          </p:cNvPr>
          <p:cNvSpPr txBox="1">
            <a:spLocks/>
          </p:cNvSpPr>
          <p:nvPr/>
        </p:nvSpPr>
        <p:spPr>
          <a:xfrm>
            <a:off x="594426" y="898438"/>
            <a:ext cx="1985219" cy="123111"/>
          </a:xfrm>
          <a:prstGeom prst="rect">
            <a:avLst/>
          </a:prstGeom>
        </p:spPr>
        <p:txBody>
          <a:bodyPr vert="horz" wrap="square" lIns="0" tIns="0" rIns="0" bIns="0" anchor="t" anchorCtr="0">
            <a:spAutoFit/>
          </a:bodyPr>
          <a:lstStyle>
            <a:defPPr>
              <a:defRPr lang="zh-CN"/>
            </a:defPPr>
            <a:lvl1pPr indent="0" algn="dist" fontAlgn="auto">
              <a:lnSpc>
                <a:spcPct val="100000"/>
              </a:lnSpc>
              <a:spcBef>
                <a:spcPts val="0"/>
              </a:spcBef>
              <a:spcAft>
                <a:spcPts val="0"/>
              </a:spcAft>
              <a:buFont typeface="Arial" panose="020B0604020202020204" pitchFamily="34" charset="0"/>
              <a:buNone/>
              <a:defRPr sz="800" spc="100" baseline="0">
                <a:solidFill>
                  <a:schemeClr val="bg1">
                    <a:lumMod val="65000"/>
                  </a:schemeClr>
                </a:solidFill>
                <a:latin typeface="黑体" panose="02010609060101010101" pitchFamily="49" charset="-122"/>
                <a:ea typeface="黑体" panose="02010609060101010101" pitchFamily="49" charset="-122"/>
              </a:defRPr>
            </a:lvl1pPr>
            <a:lvl2pPr indent="-228600">
              <a:lnSpc>
                <a:spcPct val="90000"/>
              </a:lnSpc>
              <a:spcBef>
                <a:spcPts val="500"/>
              </a:spcBef>
              <a:buFont typeface="Arial" panose="020B0604020202020204" pitchFamily="34" charset="0"/>
              <a:buNone/>
              <a:defRPr sz="2400"/>
            </a:lvl2pPr>
            <a:lvl3pPr indent="-228600">
              <a:lnSpc>
                <a:spcPct val="90000"/>
              </a:lnSpc>
              <a:spcBef>
                <a:spcPts val="500"/>
              </a:spcBef>
              <a:buFont typeface="Arial" panose="020B0604020202020204" pitchFamily="34" charset="0"/>
              <a:buNone/>
              <a:defRPr sz="2000"/>
            </a:lvl3pPr>
            <a:lvl4pPr indent="-228600">
              <a:lnSpc>
                <a:spcPct val="90000"/>
              </a:lnSpc>
              <a:spcBef>
                <a:spcPts val="500"/>
              </a:spcBef>
              <a:buFont typeface="Arial" panose="020B0604020202020204" pitchFamily="34" charset="0"/>
              <a:buNone/>
            </a:lvl4pPr>
            <a:lvl5pPr indent="-228600">
              <a:lnSpc>
                <a:spcPct val="90000"/>
              </a:lnSpc>
              <a:spcBef>
                <a:spcPts val="500"/>
              </a:spcBef>
              <a:buFont typeface="Arial" panose="020B0604020202020204" pitchFamily="34" charset="0"/>
              <a:buNone/>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altLang="zh-CN" dirty="0"/>
              <a:t>HTML5+CSS3 Web</a:t>
            </a:r>
            <a:r>
              <a:rPr lang="zh-CN" altLang="en-US" dirty="0"/>
              <a:t>前端开发与实例教程 </a:t>
            </a:r>
          </a:p>
        </p:txBody>
      </p:sp>
      <p:sp>
        <p:nvSpPr>
          <p:cNvPr id="13" name="矩形: 圆角 12">
            <a:extLst>
              <a:ext uri="{FF2B5EF4-FFF2-40B4-BE49-F238E27FC236}">
                <a16:creationId xmlns:a16="http://schemas.microsoft.com/office/drawing/2014/main" id="{FE7813EB-9D77-4828-9819-D386F1B97906}"/>
              </a:ext>
            </a:extLst>
          </p:cNvPr>
          <p:cNvSpPr/>
          <p:nvPr/>
        </p:nvSpPr>
        <p:spPr>
          <a:xfrm>
            <a:off x="695324" y="1452057"/>
            <a:ext cx="1704975" cy="489600"/>
          </a:xfrm>
          <a:prstGeom prst="roundRect">
            <a:avLst>
              <a:gd name="adj" fmla="val 50000"/>
            </a:avLst>
          </a:prstGeom>
          <a:gradFill>
            <a:gsLst>
              <a:gs pos="7000">
                <a:schemeClr val="accent2">
                  <a:lumMod val="60000"/>
                  <a:lumOff val="40000"/>
                </a:schemeClr>
              </a:gs>
              <a:gs pos="86000">
                <a:schemeClr val="accent1"/>
              </a:gs>
            </a:gsLst>
            <a:path path="circle">
              <a:fillToRect r="100000" b="100000"/>
            </a:path>
          </a:gradFill>
          <a:ln>
            <a:noFill/>
          </a:ln>
          <a:effectLst>
            <a:outerShdw blurRad="381000" dist="215900" dir="4200000" algn="t" rotWithShape="0">
              <a:schemeClr val="accent1">
                <a:alpha val="17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zh-CN" altLang="en-US" b="1" dirty="0">
                <a:solidFill>
                  <a:prstClr val="white"/>
                </a:solidFill>
                <a:latin typeface="黑体" panose="02010609060101010101" pitchFamily="49" charset="-122"/>
                <a:ea typeface="黑体" panose="02010609060101010101" pitchFamily="49" charset="-122"/>
              </a:rPr>
              <a:t>阴影</a:t>
            </a:r>
          </a:p>
        </p:txBody>
      </p:sp>
      <p:sp>
        <p:nvSpPr>
          <p:cNvPr id="14" name="椭圆 13">
            <a:extLst>
              <a:ext uri="{FF2B5EF4-FFF2-40B4-BE49-F238E27FC236}">
                <a16:creationId xmlns:a16="http://schemas.microsoft.com/office/drawing/2014/main" id="{784A1D16-A4B3-4669-AB78-82429E632D38}"/>
              </a:ext>
            </a:extLst>
          </p:cNvPr>
          <p:cNvSpPr>
            <a:spLocks/>
          </p:cNvSpPr>
          <p:nvPr/>
        </p:nvSpPr>
        <p:spPr>
          <a:xfrm>
            <a:off x="607270" y="398365"/>
            <a:ext cx="468000" cy="468000"/>
          </a:xfrm>
          <a:prstGeom prst="ellipse">
            <a:avLst/>
          </a:prstGeom>
          <a:gradFill>
            <a:gsLst>
              <a:gs pos="7000">
                <a:schemeClr val="accent2">
                  <a:lumMod val="60000"/>
                  <a:lumOff val="40000"/>
                </a:schemeClr>
              </a:gs>
              <a:gs pos="86000">
                <a:schemeClr val="accent1"/>
              </a:gs>
            </a:gsLst>
            <a:path path="circle">
              <a:fillToRect r="100000" b="100000"/>
            </a:path>
          </a:gradFill>
        </p:spPr>
        <p:txBody>
          <a:bodyPr rot="0" spcFirstLastPara="0" vertOverflow="overflow" horzOverflow="overflow" vert="horz" wrap="square" lIns="72000" tIns="0" rIns="91440" bIns="45720" numCol="1" spcCol="0" rtlCol="0" fromWordArt="0" anchor="ctr" anchorCtr="0" forceAA="0" compatLnSpc="1">
            <a:prstTxWarp prst="textNoShape">
              <a:avLst/>
            </a:prstTxWarp>
            <a:noAutofit/>
          </a:bodyPr>
          <a:lstStyle/>
          <a:p>
            <a:pPr algn="ctr"/>
            <a:r>
              <a:rPr lang="en-US" altLang="zh-CN" sz="2400" b="1" dirty="0">
                <a:solidFill>
                  <a:prstClr val="white"/>
                </a:solidFill>
                <a:latin typeface="黑体" panose="02010609060101010101" pitchFamily="49" charset="-122"/>
                <a:ea typeface="黑体" panose="02010609060101010101" pitchFamily="49" charset="-122"/>
              </a:rPr>
              <a:t>3</a:t>
            </a:r>
            <a:endParaRPr lang="zh-CN" altLang="en-US" sz="2400" b="1" dirty="0">
              <a:solidFill>
                <a:prstClr val="white"/>
              </a:solidFill>
              <a:latin typeface="黑体" panose="02010609060101010101" pitchFamily="49" charset="-122"/>
              <a:ea typeface="黑体" panose="02010609060101010101" pitchFamily="49" charset="-122"/>
            </a:endParaRPr>
          </a:p>
        </p:txBody>
      </p:sp>
      <p:pic>
        <p:nvPicPr>
          <p:cNvPr id="11" name="图片 10">
            <a:extLst>
              <a:ext uri="{FF2B5EF4-FFF2-40B4-BE49-F238E27FC236}">
                <a16:creationId xmlns:a16="http://schemas.microsoft.com/office/drawing/2014/main" id="{EBC9317D-CBFB-45BD-9DF4-6C8D6AAABB76}"/>
              </a:ext>
            </a:extLst>
          </p:cNvPr>
          <p:cNvPicPr/>
          <p:nvPr/>
        </p:nvPicPr>
        <p:blipFill>
          <a:blip r:embed="rId2"/>
          <a:stretch>
            <a:fillRect/>
          </a:stretch>
        </p:blipFill>
        <p:spPr>
          <a:xfrm>
            <a:off x="4341645" y="1521138"/>
            <a:ext cx="4398944" cy="5143885"/>
          </a:xfrm>
          <a:prstGeom prst="rect">
            <a:avLst/>
          </a:prstGeom>
          <a:ln>
            <a:solidFill>
              <a:schemeClr val="accent1">
                <a:shade val="50000"/>
              </a:schemeClr>
            </a:solidFill>
          </a:ln>
        </p:spPr>
      </p:pic>
      <p:sp>
        <p:nvSpPr>
          <p:cNvPr id="4" name="灯片编号占位符 3">
            <a:extLst>
              <a:ext uri="{FF2B5EF4-FFF2-40B4-BE49-F238E27FC236}">
                <a16:creationId xmlns:a16="http://schemas.microsoft.com/office/drawing/2014/main" id="{C0D357D8-ED10-4559-99C7-5268DE585DAF}"/>
              </a:ext>
            </a:extLst>
          </p:cNvPr>
          <p:cNvSpPr>
            <a:spLocks noGrp="1"/>
          </p:cNvSpPr>
          <p:nvPr>
            <p:ph type="sldNum" sz="quarter" idx="12"/>
          </p:nvPr>
        </p:nvSpPr>
        <p:spPr/>
        <p:txBody>
          <a:bodyPr/>
          <a:lstStyle/>
          <a:p>
            <a:fld id="{7711B76C-8D5D-454B-B46C-239CFA30E467}" type="slidenum">
              <a:rPr lang="zh-CN" altLang="en-US" smtClean="0"/>
              <a:t>35</a:t>
            </a:fld>
            <a:endParaRPr lang="zh-CN" altLang="en-US"/>
          </a:p>
        </p:txBody>
      </p:sp>
    </p:spTree>
    <p:extLst>
      <p:ext uri="{BB962C8B-B14F-4D97-AF65-F5344CB8AC3E}">
        <p14:creationId xmlns:p14="http://schemas.microsoft.com/office/powerpoint/2010/main" val="415253572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gradFill flip="none" rotWithShape="1">
          <a:gsLst>
            <a:gs pos="12000">
              <a:schemeClr val="bg1"/>
            </a:gs>
            <a:gs pos="100000">
              <a:schemeClr val="bg1">
                <a:lumMod val="95000"/>
              </a:schemeClr>
            </a:gs>
          </a:gsLst>
          <a:lin ang="0" scaled="1"/>
          <a:tileRect/>
        </a:gradFill>
        <a:effectLst/>
      </p:bgPr>
    </p:bg>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82480090-D896-4F67-A1DB-9C761684F11B}"/>
              </a:ext>
            </a:extLst>
          </p:cNvPr>
          <p:cNvSpPr txBox="1"/>
          <p:nvPr/>
        </p:nvSpPr>
        <p:spPr>
          <a:xfrm>
            <a:off x="1224782" y="333766"/>
            <a:ext cx="8611601" cy="553998"/>
          </a:xfrm>
          <a:prstGeom prst="rect">
            <a:avLst/>
          </a:prstGeom>
          <a:noFill/>
        </p:spPr>
        <p:txBody>
          <a:bodyPr wrap="square" rtlCol="0">
            <a:spAutoFit/>
          </a:bodyPr>
          <a:lstStyle/>
          <a:p>
            <a:pPr lvl="0">
              <a:defRPr/>
            </a:pPr>
            <a:r>
              <a:rPr lang="zh-CN" altLang="en-US" sz="3000" b="1" dirty="0">
                <a:solidFill>
                  <a:prstClr val="black"/>
                </a:solidFill>
                <a:latin typeface="黑体" panose="02010609060101010101" pitchFamily="49" charset="-122"/>
                <a:ea typeface="黑体" panose="02010609060101010101" pitchFamily="49" charset="-122"/>
              </a:rPr>
              <a:t>实践操作练习题</a:t>
            </a:r>
            <a:endParaRPr kumimoji="0" lang="zh-CN" altLang="en-US" sz="30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endParaRPr>
          </a:p>
        </p:txBody>
      </p:sp>
      <p:cxnSp>
        <p:nvCxnSpPr>
          <p:cNvPr id="22" name="直接连接符 21">
            <a:extLst>
              <a:ext uri="{FF2B5EF4-FFF2-40B4-BE49-F238E27FC236}">
                <a16:creationId xmlns:a16="http://schemas.microsoft.com/office/drawing/2014/main" id="{EF47BB7E-6D89-4ED0-BA88-753CD2ED8B95}"/>
              </a:ext>
            </a:extLst>
          </p:cNvPr>
          <p:cNvCxnSpPr/>
          <p:nvPr/>
        </p:nvCxnSpPr>
        <p:spPr>
          <a:xfrm>
            <a:off x="0" y="584200"/>
            <a:ext cx="6096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C4A9B34D-D2DF-4A3C-AF99-343A086E2D5C}"/>
              </a:ext>
            </a:extLst>
          </p:cNvPr>
          <p:cNvCxnSpPr>
            <a:cxnSpLocks/>
          </p:cNvCxnSpPr>
          <p:nvPr/>
        </p:nvCxnSpPr>
        <p:spPr>
          <a:xfrm flipV="1">
            <a:off x="2589171" y="951101"/>
            <a:ext cx="8986434" cy="13656"/>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5" name="文本占位符 5">
            <a:extLst>
              <a:ext uri="{FF2B5EF4-FFF2-40B4-BE49-F238E27FC236}">
                <a16:creationId xmlns:a16="http://schemas.microsoft.com/office/drawing/2014/main" id="{B310AC14-4BF9-4F78-A8A0-BD7DF26F7054}"/>
              </a:ext>
            </a:extLst>
          </p:cNvPr>
          <p:cNvSpPr txBox="1">
            <a:spLocks/>
          </p:cNvSpPr>
          <p:nvPr/>
        </p:nvSpPr>
        <p:spPr>
          <a:xfrm>
            <a:off x="594426" y="898438"/>
            <a:ext cx="1985219" cy="123111"/>
          </a:xfrm>
          <a:prstGeom prst="rect">
            <a:avLst/>
          </a:prstGeom>
        </p:spPr>
        <p:txBody>
          <a:bodyPr vert="horz" wrap="square" lIns="0" tIns="0" rIns="0" bIns="0" anchor="t" anchorCtr="0">
            <a:spAutoFit/>
          </a:bodyPr>
          <a:lstStyle>
            <a:defPPr>
              <a:defRPr lang="zh-CN"/>
            </a:defPPr>
            <a:lvl1pPr indent="0" algn="dist" fontAlgn="auto">
              <a:lnSpc>
                <a:spcPct val="100000"/>
              </a:lnSpc>
              <a:spcBef>
                <a:spcPts val="0"/>
              </a:spcBef>
              <a:spcAft>
                <a:spcPts val="0"/>
              </a:spcAft>
              <a:buFont typeface="Arial" panose="020B0604020202020204" pitchFamily="34" charset="0"/>
              <a:buNone/>
              <a:defRPr sz="800" spc="100" baseline="0">
                <a:solidFill>
                  <a:schemeClr val="bg1">
                    <a:lumMod val="65000"/>
                  </a:schemeClr>
                </a:solidFill>
                <a:latin typeface="黑体" panose="02010609060101010101" pitchFamily="49" charset="-122"/>
                <a:ea typeface="黑体" panose="02010609060101010101" pitchFamily="49" charset="-122"/>
              </a:defRPr>
            </a:lvl1pPr>
            <a:lvl2pPr indent="-228600">
              <a:lnSpc>
                <a:spcPct val="90000"/>
              </a:lnSpc>
              <a:spcBef>
                <a:spcPts val="500"/>
              </a:spcBef>
              <a:buFont typeface="Arial" panose="020B0604020202020204" pitchFamily="34" charset="0"/>
              <a:buNone/>
              <a:defRPr sz="2400"/>
            </a:lvl2pPr>
            <a:lvl3pPr indent="-228600">
              <a:lnSpc>
                <a:spcPct val="90000"/>
              </a:lnSpc>
              <a:spcBef>
                <a:spcPts val="500"/>
              </a:spcBef>
              <a:buFont typeface="Arial" panose="020B0604020202020204" pitchFamily="34" charset="0"/>
              <a:buNone/>
              <a:defRPr sz="2000"/>
            </a:lvl3pPr>
            <a:lvl4pPr indent="-228600">
              <a:lnSpc>
                <a:spcPct val="90000"/>
              </a:lnSpc>
              <a:spcBef>
                <a:spcPts val="500"/>
              </a:spcBef>
              <a:buFont typeface="Arial" panose="020B0604020202020204" pitchFamily="34" charset="0"/>
              <a:buNone/>
            </a:lvl4pPr>
            <a:lvl5pPr indent="-228600">
              <a:lnSpc>
                <a:spcPct val="90000"/>
              </a:lnSpc>
              <a:spcBef>
                <a:spcPts val="500"/>
              </a:spcBef>
              <a:buFont typeface="Arial" panose="020B0604020202020204" pitchFamily="34" charset="0"/>
              <a:buNone/>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altLang="zh-CN" dirty="0"/>
              <a:t>HTML5+CSS3 Web</a:t>
            </a:r>
            <a:r>
              <a:rPr lang="zh-CN" altLang="en-US" dirty="0"/>
              <a:t>前端开发与实例教程 </a:t>
            </a:r>
          </a:p>
        </p:txBody>
      </p:sp>
      <p:sp>
        <p:nvSpPr>
          <p:cNvPr id="13" name="椭圆 12">
            <a:extLst>
              <a:ext uri="{FF2B5EF4-FFF2-40B4-BE49-F238E27FC236}">
                <a16:creationId xmlns:a16="http://schemas.microsoft.com/office/drawing/2014/main" id="{DC26118F-5704-4BEB-B07E-2E995CDE97EA}"/>
              </a:ext>
            </a:extLst>
          </p:cNvPr>
          <p:cNvSpPr>
            <a:spLocks/>
          </p:cNvSpPr>
          <p:nvPr/>
        </p:nvSpPr>
        <p:spPr>
          <a:xfrm>
            <a:off x="607270" y="398365"/>
            <a:ext cx="468000" cy="468000"/>
          </a:xfrm>
          <a:prstGeom prst="ellipse">
            <a:avLst/>
          </a:prstGeom>
          <a:gradFill>
            <a:gsLst>
              <a:gs pos="7000">
                <a:schemeClr val="accent2">
                  <a:lumMod val="60000"/>
                  <a:lumOff val="40000"/>
                </a:schemeClr>
              </a:gs>
              <a:gs pos="86000">
                <a:schemeClr val="accent1"/>
              </a:gs>
            </a:gsLst>
            <a:path path="circle">
              <a:fillToRect r="100000" b="100000"/>
            </a:path>
          </a:gradFill>
        </p:spPr>
        <p:txBody>
          <a:bodyPr rot="0" spcFirstLastPara="0" vertOverflow="overflow" horzOverflow="overflow" vert="horz" wrap="square" lIns="72000" tIns="0" rIns="91440" bIns="45720" numCol="1" spcCol="0" rtlCol="0" fromWordArt="0" anchor="ctr" anchorCtr="0" forceAA="0" compatLnSpc="1">
            <a:prstTxWarp prst="textNoShape">
              <a:avLst/>
            </a:prstTxWarp>
            <a:noAutofit/>
          </a:bodyPr>
          <a:lstStyle/>
          <a:p>
            <a:pPr algn="ctr"/>
            <a:endParaRPr lang="zh-CN" altLang="en-US" sz="2400" b="1" dirty="0">
              <a:solidFill>
                <a:prstClr val="white"/>
              </a:solidFill>
              <a:latin typeface="黑体" panose="02010609060101010101" pitchFamily="49" charset="-122"/>
              <a:ea typeface="黑体" panose="02010609060101010101" pitchFamily="49" charset="-122"/>
            </a:endParaRPr>
          </a:p>
        </p:txBody>
      </p:sp>
      <p:sp>
        <p:nvSpPr>
          <p:cNvPr id="12" name="文本框 11">
            <a:extLst>
              <a:ext uri="{FF2B5EF4-FFF2-40B4-BE49-F238E27FC236}">
                <a16:creationId xmlns:a16="http://schemas.microsoft.com/office/drawing/2014/main" id="{0E57B466-8999-4D25-98BF-3F4AB4AC5873}"/>
              </a:ext>
            </a:extLst>
          </p:cNvPr>
          <p:cNvSpPr txBox="1"/>
          <p:nvPr/>
        </p:nvSpPr>
        <p:spPr>
          <a:xfrm>
            <a:off x="619971" y="1307965"/>
            <a:ext cx="11076729" cy="481863"/>
          </a:xfrm>
          <a:prstGeom prst="rect">
            <a:avLst/>
          </a:prstGeom>
          <a:noFill/>
        </p:spPr>
        <p:txBody>
          <a:bodyPr wrap="square" rtlCol="0">
            <a:spAutoFit/>
          </a:bodyPr>
          <a:lstStyle/>
          <a:p>
            <a:pPr lvl="0">
              <a:lnSpc>
                <a:spcPct val="150000"/>
              </a:lnSpc>
              <a:spcBef>
                <a:spcPts val="600"/>
              </a:spcBef>
              <a:spcAft>
                <a:spcPts val="600"/>
              </a:spcAft>
              <a:defRPr/>
            </a:pPr>
            <a:r>
              <a:rPr lang="en-US" altLang="zh-CN" sz="2000" dirty="0">
                <a:solidFill>
                  <a:prstClr val="black"/>
                </a:solidFill>
                <a:latin typeface="黑体" panose="02010609060101010101" pitchFamily="49" charset="-122"/>
                <a:ea typeface="黑体" panose="02010609060101010101" pitchFamily="49" charset="-122"/>
              </a:rPr>
              <a:t>2.</a:t>
            </a:r>
            <a:r>
              <a:rPr lang="zh-CN" altLang="en-US" sz="2000" dirty="0">
                <a:solidFill>
                  <a:prstClr val="black"/>
                </a:solidFill>
                <a:latin typeface="黑体" panose="02010609060101010101" pitchFamily="49" charset="-122"/>
                <a:ea typeface="黑体" panose="02010609060101010101" pitchFamily="49" charset="-122"/>
              </a:rPr>
              <a:t>综合使用盒子模型和背景属性相关知识制作如图所示的新闻版块效果。</a:t>
            </a:r>
          </a:p>
        </p:txBody>
      </p:sp>
      <p:sp>
        <p:nvSpPr>
          <p:cNvPr id="5" name="灯片编号占位符 4">
            <a:extLst>
              <a:ext uri="{FF2B5EF4-FFF2-40B4-BE49-F238E27FC236}">
                <a16:creationId xmlns:a16="http://schemas.microsoft.com/office/drawing/2014/main" id="{5205775F-B954-4F20-84C0-8C033DB4620C}"/>
              </a:ext>
            </a:extLst>
          </p:cNvPr>
          <p:cNvSpPr>
            <a:spLocks noGrp="1"/>
          </p:cNvSpPr>
          <p:nvPr>
            <p:ph type="sldNum" sz="quarter" idx="12"/>
          </p:nvPr>
        </p:nvSpPr>
        <p:spPr/>
        <p:txBody>
          <a:bodyPr/>
          <a:lstStyle/>
          <a:p>
            <a:fld id="{7711B76C-8D5D-454B-B46C-239CFA30E467}" type="slidenum">
              <a:rPr lang="zh-CN" altLang="en-US" smtClean="0"/>
              <a:t>36</a:t>
            </a:fld>
            <a:endParaRPr lang="zh-CN" altLang="en-US"/>
          </a:p>
        </p:txBody>
      </p:sp>
      <p:pic>
        <p:nvPicPr>
          <p:cNvPr id="10" name="图片 9">
            <a:extLst>
              <a:ext uri="{FF2B5EF4-FFF2-40B4-BE49-F238E27FC236}">
                <a16:creationId xmlns:a16="http://schemas.microsoft.com/office/drawing/2014/main" id="{DAE064E5-2D19-493A-8A8F-5549F29C254C}"/>
              </a:ext>
            </a:extLst>
          </p:cNvPr>
          <p:cNvPicPr/>
          <p:nvPr/>
        </p:nvPicPr>
        <p:blipFill>
          <a:blip r:embed="rId2"/>
          <a:stretch>
            <a:fillRect/>
          </a:stretch>
        </p:blipFill>
        <p:spPr>
          <a:xfrm>
            <a:off x="3300457" y="2042871"/>
            <a:ext cx="5369067" cy="3548509"/>
          </a:xfrm>
          <a:prstGeom prst="rect">
            <a:avLst/>
          </a:prstGeom>
        </p:spPr>
      </p:pic>
    </p:spTree>
    <p:extLst>
      <p:ext uri="{BB962C8B-B14F-4D97-AF65-F5344CB8AC3E}">
        <p14:creationId xmlns:p14="http://schemas.microsoft.com/office/powerpoint/2010/main" val="61370582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90000"/>
                <a:lumOff val="10000"/>
              </a:schemeClr>
            </a:gs>
            <a:gs pos="100000">
              <a:schemeClr val="accent1"/>
            </a:gs>
          </a:gsLst>
          <a:lin ang="5400000" scaled="1"/>
          <a:tileRect/>
        </a:gradFill>
        <a:effectLst/>
      </p:bgPr>
    </p:bg>
    <p:spTree>
      <p:nvGrpSpPr>
        <p:cNvPr id="1" name=""/>
        <p:cNvGrpSpPr/>
        <p:nvPr/>
      </p:nvGrpSpPr>
      <p:grpSpPr>
        <a:xfrm>
          <a:off x="0" y="0"/>
          <a:ext cx="0" cy="0"/>
          <a:chOff x="0" y="0"/>
          <a:chExt cx="0" cy="0"/>
        </a:xfrm>
      </p:grpSpPr>
      <p:grpSp>
        <p:nvGrpSpPr>
          <p:cNvPr id="67" name="组合 66">
            <a:extLst>
              <a:ext uri="{FF2B5EF4-FFF2-40B4-BE49-F238E27FC236}">
                <a16:creationId xmlns:a16="http://schemas.microsoft.com/office/drawing/2014/main" id="{E376E56F-CE02-43F0-81A0-D42D4877BB16}"/>
              </a:ext>
            </a:extLst>
          </p:cNvPr>
          <p:cNvGrpSpPr/>
          <p:nvPr/>
        </p:nvGrpSpPr>
        <p:grpSpPr>
          <a:xfrm>
            <a:off x="-4502800" y="-1312532"/>
            <a:ext cx="9942896" cy="10375342"/>
            <a:chOff x="-5864462" y="-557150"/>
            <a:chExt cx="9942896" cy="10375342"/>
          </a:xfrm>
        </p:grpSpPr>
        <p:sp>
          <p:nvSpPr>
            <p:cNvPr id="69" name="平行四边形 68">
              <a:extLst>
                <a:ext uri="{FF2B5EF4-FFF2-40B4-BE49-F238E27FC236}">
                  <a16:creationId xmlns:a16="http://schemas.microsoft.com/office/drawing/2014/main" id="{04D03F1C-A2B6-4A96-92D0-5C47681AFACB}"/>
                </a:ext>
              </a:extLst>
            </p:cNvPr>
            <p:cNvSpPr/>
            <p:nvPr/>
          </p:nvSpPr>
          <p:spPr>
            <a:xfrm rot="16200000" flipH="1">
              <a:off x="-4430960" y="-427607"/>
              <a:ext cx="6548126" cy="6289040"/>
            </a:xfrm>
            <a:prstGeom prst="parallelogram">
              <a:avLst>
                <a:gd name="adj" fmla="val 21979"/>
              </a:avLst>
            </a:prstGeom>
            <a:gradFill flip="none" rotWithShape="0">
              <a:gsLst>
                <a:gs pos="100000">
                  <a:schemeClr val="accent1">
                    <a:alpha val="0"/>
                  </a:schemeClr>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Roboto Regular"/>
                <a:ea typeface="思源黑体 CN Regular"/>
                <a:cs typeface="+mn-cs"/>
              </a:endParaRPr>
            </a:p>
          </p:txBody>
        </p:sp>
        <p:sp>
          <p:nvSpPr>
            <p:cNvPr id="70" name="平行四边形 69">
              <a:extLst>
                <a:ext uri="{FF2B5EF4-FFF2-40B4-BE49-F238E27FC236}">
                  <a16:creationId xmlns:a16="http://schemas.microsoft.com/office/drawing/2014/main" id="{E7281568-8A2C-4ED0-A047-F32F4DD5287C}"/>
                </a:ext>
              </a:extLst>
            </p:cNvPr>
            <p:cNvSpPr/>
            <p:nvPr/>
          </p:nvSpPr>
          <p:spPr>
            <a:xfrm rot="16200000" flipH="1">
              <a:off x="-5231654" y="2899766"/>
              <a:ext cx="5653344" cy="6918960"/>
            </a:xfrm>
            <a:prstGeom prst="parallelogram">
              <a:avLst>
                <a:gd name="adj" fmla="val 26962"/>
              </a:avLst>
            </a:prstGeom>
            <a:gradFill flip="none" rotWithShape="0">
              <a:gsLst>
                <a:gs pos="100000">
                  <a:schemeClr val="accent2">
                    <a:alpha val="0"/>
                  </a:schemeClr>
                </a:gs>
                <a:gs pos="0">
                  <a:schemeClr val="accent2">
                    <a:lumMod val="3000"/>
                    <a:lumOff val="97000"/>
                    <a:alpha val="4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Roboto Regular"/>
                <a:ea typeface="思源黑体 CN Regular"/>
                <a:cs typeface="+mn-cs"/>
              </a:endParaRPr>
            </a:p>
          </p:txBody>
        </p:sp>
        <p:sp>
          <p:nvSpPr>
            <p:cNvPr id="71" name="平行四边形 70">
              <a:extLst>
                <a:ext uri="{FF2B5EF4-FFF2-40B4-BE49-F238E27FC236}">
                  <a16:creationId xmlns:a16="http://schemas.microsoft.com/office/drawing/2014/main" id="{3E98B327-E4E4-4D2B-813A-EACC7B5A8712}"/>
                </a:ext>
              </a:extLst>
            </p:cNvPr>
            <p:cNvSpPr/>
            <p:nvPr/>
          </p:nvSpPr>
          <p:spPr>
            <a:xfrm rot="5400000">
              <a:off x="-4777916" y="5741113"/>
              <a:ext cx="5280670" cy="2873487"/>
            </a:xfrm>
            <a:prstGeom prst="parallelogram">
              <a:avLst>
                <a:gd name="adj" fmla="val 22092"/>
              </a:avLst>
            </a:prstGeom>
            <a:gradFill flip="none" rotWithShape="0">
              <a:gsLst>
                <a:gs pos="100000">
                  <a:schemeClr val="accent2">
                    <a:alpha val="24000"/>
                    <a:lumMod val="30000"/>
                    <a:lumOff val="70000"/>
                  </a:schemeClr>
                </a:gs>
                <a:gs pos="0">
                  <a:schemeClr val="accent2">
                    <a:alpha val="22000"/>
                    <a:lumMod val="44000"/>
                    <a:lumOff val="56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Roboto Regular"/>
                <a:ea typeface="思源黑体 CN Regular"/>
                <a:cs typeface="+mn-cs"/>
              </a:endParaRPr>
            </a:p>
          </p:txBody>
        </p:sp>
        <p:sp>
          <p:nvSpPr>
            <p:cNvPr id="72" name="平行四边形 71">
              <a:extLst>
                <a:ext uri="{FF2B5EF4-FFF2-40B4-BE49-F238E27FC236}">
                  <a16:creationId xmlns:a16="http://schemas.microsoft.com/office/drawing/2014/main" id="{5045763C-F9D7-4F25-A721-DE6B6106F0A4}"/>
                </a:ext>
              </a:extLst>
            </p:cNvPr>
            <p:cNvSpPr/>
            <p:nvPr/>
          </p:nvSpPr>
          <p:spPr>
            <a:xfrm rot="16200000" flipH="1">
              <a:off x="-881589" y="1399223"/>
              <a:ext cx="5280670" cy="4639376"/>
            </a:xfrm>
            <a:prstGeom prst="parallelogram">
              <a:avLst>
                <a:gd name="adj" fmla="val 22254"/>
              </a:avLst>
            </a:prstGeom>
            <a:gradFill flip="none" rotWithShape="0">
              <a:gsLst>
                <a:gs pos="99000">
                  <a:schemeClr val="accent1">
                    <a:alpha val="0"/>
                  </a:schemeClr>
                </a:gs>
                <a:gs pos="0">
                  <a:schemeClr val="accent2">
                    <a:alpha val="56000"/>
                  </a:schemeClr>
                </a:gs>
              </a:gsLst>
              <a:lin ang="1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Roboto Regular"/>
                <a:ea typeface="思源黑体 CN Regular"/>
                <a:cs typeface="+mn-cs"/>
              </a:endParaRPr>
            </a:p>
          </p:txBody>
        </p:sp>
      </p:grpSp>
      <p:grpSp>
        <p:nvGrpSpPr>
          <p:cNvPr id="499" name="组合 498">
            <a:extLst>
              <a:ext uri="{FF2B5EF4-FFF2-40B4-BE49-F238E27FC236}">
                <a16:creationId xmlns:a16="http://schemas.microsoft.com/office/drawing/2014/main" id="{2EBB3EC4-2951-4301-8159-9A36C2D631FC}"/>
              </a:ext>
            </a:extLst>
          </p:cNvPr>
          <p:cNvGrpSpPr/>
          <p:nvPr/>
        </p:nvGrpSpPr>
        <p:grpSpPr>
          <a:xfrm>
            <a:off x="6163990" y="141911"/>
            <a:ext cx="6700937" cy="5820018"/>
            <a:chOff x="2799210" y="323626"/>
            <a:chExt cx="4714599" cy="4094808"/>
          </a:xfrm>
        </p:grpSpPr>
        <p:grpSp>
          <p:nvGrpSpPr>
            <p:cNvPr id="480" name="组合 479">
              <a:extLst>
                <a:ext uri="{FF2B5EF4-FFF2-40B4-BE49-F238E27FC236}">
                  <a16:creationId xmlns:a16="http://schemas.microsoft.com/office/drawing/2014/main" id="{1694C934-FAFA-46FC-858D-176674366A95}"/>
                </a:ext>
              </a:extLst>
            </p:cNvPr>
            <p:cNvGrpSpPr/>
            <p:nvPr/>
          </p:nvGrpSpPr>
          <p:grpSpPr>
            <a:xfrm>
              <a:off x="2799210" y="323626"/>
              <a:ext cx="1676449" cy="2220107"/>
              <a:chOff x="7351030" y="4291907"/>
              <a:chExt cx="1676449" cy="2220107"/>
            </a:xfrm>
          </p:grpSpPr>
          <p:sp>
            <p:nvSpPr>
              <p:cNvPr id="362" name="任意多边形: 形状 361">
                <a:extLst>
                  <a:ext uri="{FF2B5EF4-FFF2-40B4-BE49-F238E27FC236}">
                    <a16:creationId xmlns:a16="http://schemas.microsoft.com/office/drawing/2014/main" id="{1E3E20FB-E83F-49CA-A04C-AB1B48EA5720}"/>
                  </a:ext>
                </a:extLst>
              </p:cNvPr>
              <p:cNvSpPr/>
              <p:nvPr/>
            </p:nvSpPr>
            <p:spPr>
              <a:xfrm>
                <a:off x="8225788" y="4396653"/>
                <a:ext cx="212558" cy="1370386"/>
              </a:xfrm>
              <a:custGeom>
                <a:avLst/>
                <a:gdLst>
                  <a:gd name="connsiteX0" fmla="*/ 212558 w 212558"/>
                  <a:gd name="connsiteY0" fmla="*/ 120586 h 1370386"/>
                  <a:gd name="connsiteX1" fmla="*/ 208981 w 212558"/>
                  <a:gd name="connsiteY1" fmla="*/ 1370387 h 1370386"/>
                  <a:gd name="connsiteX2" fmla="*/ 0 w 212558"/>
                  <a:gd name="connsiteY2" fmla="*/ 1249801 h 1370386"/>
                  <a:gd name="connsiteX3" fmla="*/ 3577 w 212558"/>
                  <a:gd name="connsiteY3" fmla="*/ 0 h 1370386"/>
                </a:gdLst>
                <a:ahLst/>
                <a:cxnLst>
                  <a:cxn ang="0">
                    <a:pos x="connsiteX0" y="connsiteY0"/>
                  </a:cxn>
                  <a:cxn ang="0">
                    <a:pos x="connsiteX1" y="connsiteY1"/>
                  </a:cxn>
                  <a:cxn ang="0">
                    <a:pos x="connsiteX2" y="connsiteY2"/>
                  </a:cxn>
                  <a:cxn ang="0">
                    <a:pos x="connsiteX3" y="connsiteY3"/>
                  </a:cxn>
                </a:cxnLst>
                <a:rect l="l" t="t" r="r" b="b"/>
                <a:pathLst>
                  <a:path w="212558" h="1370386">
                    <a:moveTo>
                      <a:pt x="212558" y="120586"/>
                    </a:moveTo>
                    <a:lnTo>
                      <a:pt x="208981" y="1370387"/>
                    </a:lnTo>
                    <a:lnTo>
                      <a:pt x="0" y="1249801"/>
                    </a:lnTo>
                    <a:lnTo>
                      <a:pt x="3577" y="0"/>
                    </a:lnTo>
                    <a:close/>
                  </a:path>
                </a:pathLst>
              </a:custGeom>
              <a:gradFill flip="none" rotWithShape="1">
                <a:gsLst>
                  <a:gs pos="22000">
                    <a:schemeClr val="accent1">
                      <a:lumMod val="90000"/>
                    </a:schemeClr>
                  </a:gs>
                  <a:gs pos="100000">
                    <a:schemeClr val="accent1">
                      <a:alpha val="0"/>
                    </a:schemeClr>
                  </a:gs>
                </a:gsLst>
                <a:lin ang="5400000" scaled="1"/>
                <a:tileRect/>
              </a:gradFill>
              <a:ln w="510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Regular"/>
                  <a:ea typeface="思源黑体 CN Regular"/>
                  <a:cs typeface="+mn-cs"/>
                </a:endParaRPr>
              </a:p>
            </p:txBody>
          </p:sp>
          <p:sp>
            <p:nvSpPr>
              <p:cNvPr id="363" name="任意多边形: 形状 362">
                <a:extLst>
                  <a:ext uri="{FF2B5EF4-FFF2-40B4-BE49-F238E27FC236}">
                    <a16:creationId xmlns:a16="http://schemas.microsoft.com/office/drawing/2014/main" id="{DFC022DA-1667-49D0-803A-25D4AE58BBAF}"/>
                  </a:ext>
                </a:extLst>
              </p:cNvPr>
              <p:cNvSpPr/>
              <p:nvPr/>
            </p:nvSpPr>
            <p:spPr>
              <a:xfrm>
                <a:off x="8634553" y="4632715"/>
                <a:ext cx="212558" cy="1370386"/>
              </a:xfrm>
              <a:custGeom>
                <a:avLst/>
                <a:gdLst>
                  <a:gd name="connsiteX0" fmla="*/ 212558 w 212558"/>
                  <a:gd name="connsiteY0" fmla="*/ 120586 h 1370386"/>
                  <a:gd name="connsiteX1" fmla="*/ 208981 w 212558"/>
                  <a:gd name="connsiteY1" fmla="*/ 1370387 h 1370386"/>
                  <a:gd name="connsiteX2" fmla="*/ 0 w 212558"/>
                  <a:gd name="connsiteY2" fmla="*/ 1249801 h 1370386"/>
                  <a:gd name="connsiteX3" fmla="*/ 3577 w 212558"/>
                  <a:gd name="connsiteY3" fmla="*/ 0 h 1370386"/>
                </a:gdLst>
                <a:ahLst/>
                <a:cxnLst>
                  <a:cxn ang="0">
                    <a:pos x="connsiteX0" y="connsiteY0"/>
                  </a:cxn>
                  <a:cxn ang="0">
                    <a:pos x="connsiteX1" y="connsiteY1"/>
                  </a:cxn>
                  <a:cxn ang="0">
                    <a:pos x="connsiteX2" y="connsiteY2"/>
                  </a:cxn>
                  <a:cxn ang="0">
                    <a:pos x="connsiteX3" y="connsiteY3"/>
                  </a:cxn>
                </a:cxnLst>
                <a:rect l="l" t="t" r="r" b="b"/>
                <a:pathLst>
                  <a:path w="212558" h="1370386">
                    <a:moveTo>
                      <a:pt x="212558" y="120586"/>
                    </a:moveTo>
                    <a:lnTo>
                      <a:pt x="208981" y="1370387"/>
                    </a:lnTo>
                    <a:lnTo>
                      <a:pt x="0" y="1249801"/>
                    </a:lnTo>
                    <a:lnTo>
                      <a:pt x="3577" y="0"/>
                    </a:lnTo>
                    <a:close/>
                  </a:path>
                </a:pathLst>
              </a:custGeom>
              <a:gradFill flip="none" rotWithShape="1">
                <a:gsLst>
                  <a:gs pos="22000">
                    <a:schemeClr val="accent1">
                      <a:lumMod val="90000"/>
                    </a:schemeClr>
                  </a:gs>
                  <a:gs pos="100000">
                    <a:schemeClr val="accent1">
                      <a:alpha val="0"/>
                    </a:schemeClr>
                  </a:gs>
                </a:gsLst>
                <a:lin ang="5400000" scaled="1"/>
                <a:tileRect/>
              </a:gradFill>
              <a:ln w="510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Regular"/>
                  <a:ea typeface="思源黑体 CN Regular"/>
                  <a:cs typeface="+mn-cs"/>
                </a:endParaRPr>
              </a:p>
            </p:txBody>
          </p:sp>
          <p:sp>
            <p:nvSpPr>
              <p:cNvPr id="364" name="任意多边形: 形状 363">
                <a:extLst>
                  <a:ext uri="{FF2B5EF4-FFF2-40B4-BE49-F238E27FC236}">
                    <a16:creationId xmlns:a16="http://schemas.microsoft.com/office/drawing/2014/main" id="{245C7993-6B71-47D5-A9FB-319438927125}"/>
                  </a:ext>
                </a:extLst>
              </p:cNvPr>
              <p:cNvSpPr/>
              <p:nvPr/>
            </p:nvSpPr>
            <p:spPr>
              <a:xfrm>
                <a:off x="8843535" y="4648554"/>
                <a:ext cx="183944" cy="1354546"/>
              </a:xfrm>
              <a:custGeom>
                <a:avLst/>
                <a:gdLst>
                  <a:gd name="connsiteX0" fmla="*/ 183945 w 183944"/>
                  <a:gd name="connsiteY0" fmla="*/ 0 h 1354546"/>
                  <a:gd name="connsiteX1" fmla="*/ 180368 w 183944"/>
                  <a:gd name="connsiteY1" fmla="*/ 1249801 h 1354546"/>
                  <a:gd name="connsiteX2" fmla="*/ 0 w 183944"/>
                  <a:gd name="connsiteY2" fmla="*/ 1354547 h 1354546"/>
                  <a:gd name="connsiteX3" fmla="*/ 3577 w 183944"/>
                  <a:gd name="connsiteY3" fmla="*/ 104746 h 1354546"/>
                </a:gdLst>
                <a:ahLst/>
                <a:cxnLst>
                  <a:cxn ang="0">
                    <a:pos x="connsiteX0" y="connsiteY0"/>
                  </a:cxn>
                  <a:cxn ang="0">
                    <a:pos x="connsiteX1" y="connsiteY1"/>
                  </a:cxn>
                  <a:cxn ang="0">
                    <a:pos x="connsiteX2" y="connsiteY2"/>
                  </a:cxn>
                  <a:cxn ang="0">
                    <a:pos x="connsiteX3" y="connsiteY3"/>
                  </a:cxn>
                </a:cxnLst>
                <a:rect l="l" t="t" r="r" b="b"/>
                <a:pathLst>
                  <a:path w="183944" h="1354546">
                    <a:moveTo>
                      <a:pt x="183945" y="0"/>
                    </a:moveTo>
                    <a:lnTo>
                      <a:pt x="180368" y="1249801"/>
                    </a:lnTo>
                    <a:lnTo>
                      <a:pt x="0" y="1354547"/>
                    </a:lnTo>
                    <a:lnTo>
                      <a:pt x="3577" y="104746"/>
                    </a:lnTo>
                    <a:close/>
                  </a:path>
                </a:pathLst>
              </a:custGeom>
              <a:gradFill flip="none" rotWithShape="1">
                <a:gsLst>
                  <a:gs pos="0">
                    <a:schemeClr val="accent1">
                      <a:lumMod val="75000"/>
                    </a:schemeClr>
                  </a:gs>
                  <a:gs pos="100000">
                    <a:schemeClr val="accent1">
                      <a:alpha val="0"/>
                    </a:schemeClr>
                  </a:gs>
                </a:gsLst>
                <a:lin ang="5400000" scaled="1"/>
                <a:tileRect/>
              </a:gradFill>
              <a:ln w="510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Regular"/>
                  <a:ea typeface="思源黑体 CN Regular"/>
                  <a:cs typeface="+mn-cs"/>
                </a:endParaRPr>
              </a:p>
            </p:txBody>
          </p:sp>
          <p:sp>
            <p:nvSpPr>
              <p:cNvPr id="365" name="任意多边形: 形状 364">
                <a:extLst>
                  <a:ext uri="{FF2B5EF4-FFF2-40B4-BE49-F238E27FC236}">
                    <a16:creationId xmlns:a16="http://schemas.microsoft.com/office/drawing/2014/main" id="{97240D17-7FAD-462E-BA28-692DCC7A06AE}"/>
                  </a:ext>
                </a:extLst>
              </p:cNvPr>
              <p:cNvSpPr/>
              <p:nvPr/>
            </p:nvSpPr>
            <p:spPr>
              <a:xfrm>
                <a:off x="7351030" y="5147248"/>
                <a:ext cx="203360" cy="1364765"/>
              </a:xfrm>
              <a:custGeom>
                <a:avLst/>
                <a:gdLst>
                  <a:gd name="connsiteX0" fmla="*/ 203361 w 203360"/>
                  <a:gd name="connsiteY0" fmla="*/ 115476 h 1364765"/>
                  <a:gd name="connsiteX1" fmla="*/ 199784 w 203360"/>
                  <a:gd name="connsiteY1" fmla="*/ 1364766 h 1364765"/>
                  <a:gd name="connsiteX2" fmla="*/ 0 w 203360"/>
                  <a:gd name="connsiteY2" fmla="*/ 1249290 h 1364765"/>
                  <a:gd name="connsiteX3" fmla="*/ 3577 w 203360"/>
                  <a:gd name="connsiteY3" fmla="*/ 0 h 1364765"/>
                </a:gdLst>
                <a:ahLst/>
                <a:cxnLst>
                  <a:cxn ang="0">
                    <a:pos x="connsiteX0" y="connsiteY0"/>
                  </a:cxn>
                  <a:cxn ang="0">
                    <a:pos x="connsiteX1" y="connsiteY1"/>
                  </a:cxn>
                  <a:cxn ang="0">
                    <a:pos x="connsiteX2" y="connsiteY2"/>
                  </a:cxn>
                  <a:cxn ang="0">
                    <a:pos x="connsiteX3" y="connsiteY3"/>
                  </a:cxn>
                </a:cxnLst>
                <a:rect l="l" t="t" r="r" b="b"/>
                <a:pathLst>
                  <a:path w="203360" h="1364765">
                    <a:moveTo>
                      <a:pt x="203361" y="115476"/>
                    </a:moveTo>
                    <a:lnTo>
                      <a:pt x="199784" y="1364766"/>
                    </a:lnTo>
                    <a:lnTo>
                      <a:pt x="0" y="1249290"/>
                    </a:lnTo>
                    <a:lnTo>
                      <a:pt x="3577" y="0"/>
                    </a:lnTo>
                    <a:close/>
                  </a:path>
                </a:pathLst>
              </a:custGeom>
              <a:gradFill flip="none" rotWithShape="1">
                <a:gsLst>
                  <a:gs pos="22000">
                    <a:schemeClr val="accent1">
                      <a:lumMod val="90000"/>
                    </a:schemeClr>
                  </a:gs>
                  <a:gs pos="100000">
                    <a:schemeClr val="accent1">
                      <a:alpha val="0"/>
                    </a:schemeClr>
                  </a:gs>
                </a:gsLst>
                <a:lin ang="5400000" scaled="1"/>
                <a:tileRect/>
              </a:gradFill>
              <a:ln w="510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Regular"/>
                  <a:ea typeface="思源黑体 CN Regular"/>
                  <a:cs typeface="+mn-cs"/>
                </a:endParaRPr>
              </a:p>
            </p:txBody>
          </p:sp>
          <p:sp>
            <p:nvSpPr>
              <p:cNvPr id="366" name="任意多边形: 形状 365">
                <a:extLst>
                  <a:ext uri="{FF2B5EF4-FFF2-40B4-BE49-F238E27FC236}">
                    <a16:creationId xmlns:a16="http://schemas.microsoft.com/office/drawing/2014/main" id="{60B74091-AC27-497F-9045-DC0EA5B7359A}"/>
                  </a:ext>
                </a:extLst>
              </p:cNvPr>
              <p:cNvSpPr/>
              <p:nvPr/>
            </p:nvSpPr>
            <p:spPr>
              <a:xfrm>
                <a:off x="7550814" y="4632715"/>
                <a:ext cx="1087316" cy="1879299"/>
              </a:xfrm>
              <a:custGeom>
                <a:avLst/>
                <a:gdLst>
                  <a:gd name="connsiteX0" fmla="*/ 1087316 w 1087316"/>
                  <a:gd name="connsiteY0" fmla="*/ 0 h 1879299"/>
                  <a:gd name="connsiteX1" fmla="*/ 1083740 w 1087316"/>
                  <a:gd name="connsiteY1" fmla="*/ 1249801 h 1879299"/>
                  <a:gd name="connsiteX2" fmla="*/ 0 w 1087316"/>
                  <a:gd name="connsiteY2" fmla="*/ 1879300 h 1879299"/>
                  <a:gd name="connsiteX3" fmla="*/ 3577 w 1087316"/>
                  <a:gd name="connsiteY3" fmla="*/ 630010 h 1879299"/>
                </a:gdLst>
                <a:ahLst/>
                <a:cxnLst>
                  <a:cxn ang="0">
                    <a:pos x="connsiteX0" y="connsiteY0"/>
                  </a:cxn>
                  <a:cxn ang="0">
                    <a:pos x="connsiteX1" y="connsiteY1"/>
                  </a:cxn>
                  <a:cxn ang="0">
                    <a:pos x="connsiteX2" y="connsiteY2"/>
                  </a:cxn>
                  <a:cxn ang="0">
                    <a:pos x="connsiteX3" y="connsiteY3"/>
                  </a:cxn>
                </a:cxnLst>
                <a:rect l="l" t="t" r="r" b="b"/>
                <a:pathLst>
                  <a:path w="1087316" h="1879299">
                    <a:moveTo>
                      <a:pt x="1087316" y="0"/>
                    </a:moveTo>
                    <a:lnTo>
                      <a:pt x="1083740" y="1249801"/>
                    </a:lnTo>
                    <a:lnTo>
                      <a:pt x="0" y="1879300"/>
                    </a:lnTo>
                    <a:lnTo>
                      <a:pt x="3577" y="630010"/>
                    </a:lnTo>
                    <a:close/>
                  </a:path>
                </a:pathLst>
              </a:custGeom>
              <a:gradFill flip="none" rotWithShape="1">
                <a:gsLst>
                  <a:gs pos="0">
                    <a:schemeClr val="accent1">
                      <a:lumMod val="75000"/>
                    </a:schemeClr>
                  </a:gs>
                  <a:gs pos="100000">
                    <a:schemeClr val="accent1">
                      <a:alpha val="0"/>
                    </a:schemeClr>
                  </a:gs>
                </a:gsLst>
                <a:lin ang="5400000" scaled="1"/>
                <a:tileRect/>
              </a:gradFill>
              <a:ln w="510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Regular"/>
                  <a:ea typeface="思源黑体 CN Regular"/>
                  <a:cs typeface="+mn-cs"/>
                </a:endParaRPr>
              </a:p>
            </p:txBody>
          </p:sp>
          <p:sp>
            <p:nvSpPr>
              <p:cNvPr id="367" name="任意多边形: 形状 366">
                <a:extLst>
                  <a:ext uri="{FF2B5EF4-FFF2-40B4-BE49-F238E27FC236}">
                    <a16:creationId xmlns:a16="http://schemas.microsoft.com/office/drawing/2014/main" id="{D89955FF-EE7D-459F-B220-9F275CCE239B}"/>
                  </a:ext>
                </a:extLst>
              </p:cNvPr>
              <p:cNvSpPr/>
              <p:nvPr/>
            </p:nvSpPr>
            <p:spPr>
              <a:xfrm>
                <a:off x="7354606" y="4291907"/>
                <a:ext cx="1672873" cy="970818"/>
              </a:xfrm>
              <a:custGeom>
                <a:avLst/>
                <a:gdLst>
                  <a:gd name="connsiteX0" fmla="*/ 874758 w 1672873"/>
                  <a:gd name="connsiteY0" fmla="*/ 104746 h 970818"/>
                  <a:gd name="connsiteX1" fmla="*/ 1055126 w 1672873"/>
                  <a:gd name="connsiteY1" fmla="*/ 0 h 970818"/>
                  <a:gd name="connsiteX2" fmla="*/ 1672873 w 1672873"/>
                  <a:gd name="connsiteY2" fmla="*/ 356648 h 970818"/>
                  <a:gd name="connsiteX3" fmla="*/ 1492505 w 1672873"/>
                  <a:gd name="connsiteY3" fmla="*/ 461394 h 970818"/>
                  <a:gd name="connsiteX4" fmla="*/ 1283524 w 1672873"/>
                  <a:gd name="connsiteY4" fmla="*/ 340808 h 970818"/>
                  <a:gd name="connsiteX5" fmla="*/ 199784 w 1672873"/>
                  <a:gd name="connsiteY5" fmla="*/ 970818 h 970818"/>
                  <a:gd name="connsiteX6" fmla="*/ 0 w 1672873"/>
                  <a:gd name="connsiteY6" fmla="*/ 855342 h 970818"/>
                  <a:gd name="connsiteX7" fmla="*/ 1083740 w 1672873"/>
                  <a:gd name="connsiteY7" fmla="*/ 225332 h 970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72873" h="970818">
                    <a:moveTo>
                      <a:pt x="874758" y="104746"/>
                    </a:moveTo>
                    <a:lnTo>
                      <a:pt x="1055126" y="0"/>
                    </a:lnTo>
                    <a:lnTo>
                      <a:pt x="1672873" y="356648"/>
                    </a:lnTo>
                    <a:lnTo>
                      <a:pt x="1492505" y="461394"/>
                    </a:lnTo>
                    <a:lnTo>
                      <a:pt x="1283524" y="340808"/>
                    </a:lnTo>
                    <a:lnTo>
                      <a:pt x="199784" y="970818"/>
                    </a:lnTo>
                    <a:lnTo>
                      <a:pt x="0" y="855342"/>
                    </a:lnTo>
                    <a:lnTo>
                      <a:pt x="1083740" y="225332"/>
                    </a:lnTo>
                    <a:close/>
                  </a:path>
                </a:pathLst>
              </a:custGeom>
              <a:gradFill flip="none" rotWithShape="1">
                <a:gsLst>
                  <a:gs pos="0">
                    <a:schemeClr val="accent2">
                      <a:lumMod val="60000"/>
                      <a:lumOff val="40000"/>
                    </a:schemeClr>
                  </a:gs>
                  <a:gs pos="100000">
                    <a:schemeClr val="accent1"/>
                  </a:gs>
                </a:gsLst>
                <a:lin ang="2700000" scaled="1"/>
                <a:tileRect/>
              </a:gradFill>
              <a:ln w="510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Regular"/>
                  <a:ea typeface="思源黑体 CN Regular"/>
                  <a:cs typeface="+mn-cs"/>
                </a:endParaRPr>
              </a:p>
            </p:txBody>
          </p:sp>
        </p:grpSp>
        <p:grpSp>
          <p:nvGrpSpPr>
            <p:cNvPr id="491" name="组合 490">
              <a:extLst>
                <a:ext uri="{FF2B5EF4-FFF2-40B4-BE49-F238E27FC236}">
                  <a16:creationId xmlns:a16="http://schemas.microsoft.com/office/drawing/2014/main" id="{3FD46678-9103-42DF-99C7-3A289EF6F101}"/>
                </a:ext>
              </a:extLst>
            </p:cNvPr>
            <p:cNvGrpSpPr/>
            <p:nvPr/>
          </p:nvGrpSpPr>
          <p:grpSpPr>
            <a:xfrm>
              <a:off x="3293305" y="729325"/>
              <a:ext cx="1898205" cy="2348358"/>
              <a:chOff x="9961272" y="4615590"/>
              <a:chExt cx="1898205" cy="2348358"/>
            </a:xfrm>
          </p:grpSpPr>
          <p:sp>
            <p:nvSpPr>
              <p:cNvPr id="369" name="任意多边形: 形状 368">
                <a:extLst>
                  <a:ext uri="{FF2B5EF4-FFF2-40B4-BE49-F238E27FC236}">
                    <a16:creationId xmlns:a16="http://schemas.microsoft.com/office/drawing/2014/main" id="{B68D652B-A720-462B-AA75-50D80383D934}"/>
                  </a:ext>
                </a:extLst>
              </p:cNvPr>
              <p:cNvSpPr/>
              <p:nvPr/>
            </p:nvSpPr>
            <p:spPr>
              <a:xfrm>
                <a:off x="10883038" y="4731067"/>
                <a:ext cx="545701" cy="1564550"/>
              </a:xfrm>
              <a:custGeom>
                <a:avLst/>
                <a:gdLst>
                  <a:gd name="connsiteX0" fmla="*/ 545702 w 545701"/>
                  <a:gd name="connsiteY0" fmla="*/ 0 h 1564550"/>
                  <a:gd name="connsiteX1" fmla="*/ 542125 w 545701"/>
                  <a:gd name="connsiteY1" fmla="*/ 1249801 h 1564550"/>
                  <a:gd name="connsiteX2" fmla="*/ 0 w 545701"/>
                  <a:gd name="connsiteY2" fmla="*/ 1564550 h 1564550"/>
                  <a:gd name="connsiteX3" fmla="*/ 3577 w 545701"/>
                  <a:gd name="connsiteY3" fmla="*/ 314750 h 1564550"/>
                </a:gdLst>
                <a:ahLst/>
                <a:cxnLst>
                  <a:cxn ang="0">
                    <a:pos x="connsiteX0" y="connsiteY0"/>
                  </a:cxn>
                  <a:cxn ang="0">
                    <a:pos x="connsiteX1" y="connsiteY1"/>
                  </a:cxn>
                  <a:cxn ang="0">
                    <a:pos x="connsiteX2" y="connsiteY2"/>
                  </a:cxn>
                  <a:cxn ang="0">
                    <a:pos x="connsiteX3" y="connsiteY3"/>
                  </a:cxn>
                </a:cxnLst>
                <a:rect l="l" t="t" r="r" b="b"/>
                <a:pathLst>
                  <a:path w="545701" h="1564550">
                    <a:moveTo>
                      <a:pt x="545702" y="0"/>
                    </a:moveTo>
                    <a:lnTo>
                      <a:pt x="542125" y="1249801"/>
                    </a:lnTo>
                    <a:lnTo>
                      <a:pt x="0" y="1564550"/>
                    </a:lnTo>
                    <a:lnTo>
                      <a:pt x="3577" y="314750"/>
                    </a:lnTo>
                    <a:close/>
                  </a:path>
                </a:pathLst>
              </a:custGeom>
              <a:gradFill flip="none" rotWithShape="1">
                <a:gsLst>
                  <a:gs pos="0">
                    <a:schemeClr val="accent1">
                      <a:lumMod val="75000"/>
                    </a:schemeClr>
                  </a:gs>
                  <a:gs pos="100000">
                    <a:schemeClr val="accent1">
                      <a:alpha val="0"/>
                    </a:schemeClr>
                  </a:gs>
                </a:gsLst>
                <a:lin ang="5400000" scaled="1"/>
                <a:tileRect/>
              </a:gradFill>
              <a:ln w="510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Regular"/>
                  <a:ea typeface="思源黑体 CN Regular"/>
                  <a:cs typeface="+mn-cs"/>
                </a:endParaRPr>
              </a:p>
            </p:txBody>
          </p:sp>
          <p:sp>
            <p:nvSpPr>
              <p:cNvPr id="370" name="任意多边形: 形状 369">
                <a:extLst>
                  <a:ext uri="{FF2B5EF4-FFF2-40B4-BE49-F238E27FC236}">
                    <a16:creationId xmlns:a16="http://schemas.microsoft.com/office/drawing/2014/main" id="{B2E479DE-0263-4F19-99F3-5958D704729B}"/>
                  </a:ext>
                </a:extLst>
              </p:cNvPr>
              <p:cNvSpPr/>
              <p:nvPr/>
            </p:nvSpPr>
            <p:spPr>
              <a:xfrm>
                <a:off x="10702670" y="5151073"/>
                <a:ext cx="230952" cy="1380605"/>
              </a:xfrm>
              <a:custGeom>
                <a:avLst/>
                <a:gdLst>
                  <a:gd name="connsiteX0" fmla="*/ 230953 w 230952"/>
                  <a:gd name="connsiteY0" fmla="*/ 131316 h 1380605"/>
                  <a:gd name="connsiteX1" fmla="*/ 227376 w 230952"/>
                  <a:gd name="connsiteY1" fmla="*/ 1380606 h 1380605"/>
                  <a:gd name="connsiteX2" fmla="*/ 0 w 230952"/>
                  <a:gd name="connsiteY2" fmla="*/ 1249290 h 1380605"/>
                  <a:gd name="connsiteX3" fmla="*/ 3577 w 230952"/>
                  <a:gd name="connsiteY3" fmla="*/ 0 h 1380605"/>
                </a:gdLst>
                <a:ahLst/>
                <a:cxnLst>
                  <a:cxn ang="0">
                    <a:pos x="connsiteX0" y="connsiteY0"/>
                  </a:cxn>
                  <a:cxn ang="0">
                    <a:pos x="connsiteX1" y="connsiteY1"/>
                  </a:cxn>
                  <a:cxn ang="0">
                    <a:pos x="connsiteX2" y="connsiteY2"/>
                  </a:cxn>
                  <a:cxn ang="0">
                    <a:pos x="connsiteX3" y="connsiteY3"/>
                  </a:cxn>
                </a:cxnLst>
                <a:rect l="l" t="t" r="r" b="b"/>
                <a:pathLst>
                  <a:path w="230952" h="1380605">
                    <a:moveTo>
                      <a:pt x="230953" y="131316"/>
                    </a:moveTo>
                    <a:lnTo>
                      <a:pt x="227376" y="1380606"/>
                    </a:lnTo>
                    <a:lnTo>
                      <a:pt x="0" y="1249290"/>
                    </a:lnTo>
                    <a:lnTo>
                      <a:pt x="3577" y="0"/>
                    </a:lnTo>
                    <a:close/>
                  </a:path>
                </a:pathLst>
              </a:custGeom>
              <a:gradFill flip="none" rotWithShape="1">
                <a:gsLst>
                  <a:gs pos="22000">
                    <a:schemeClr val="accent1">
                      <a:lumMod val="90000"/>
                    </a:schemeClr>
                  </a:gs>
                  <a:gs pos="100000">
                    <a:schemeClr val="accent1">
                      <a:alpha val="0"/>
                    </a:schemeClr>
                  </a:gs>
                </a:gsLst>
                <a:lin ang="5400000" scaled="1"/>
                <a:tileRect/>
              </a:gradFill>
              <a:ln w="510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Regular"/>
                  <a:ea typeface="思源黑体 CN Regular"/>
                  <a:cs typeface="+mn-cs"/>
                </a:endParaRPr>
              </a:p>
            </p:txBody>
          </p:sp>
          <p:sp>
            <p:nvSpPr>
              <p:cNvPr id="371" name="任意多边形: 形状 370">
                <a:extLst>
                  <a:ext uri="{FF2B5EF4-FFF2-40B4-BE49-F238E27FC236}">
                    <a16:creationId xmlns:a16="http://schemas.microsoft.com/office/drawing/2014/main" id="{E348B481-016A-4151-B2B3-7517F765C58D}"/>
                  </a:ext>
                </a:extLst>
              </p:cNvPr>
              <p:cNvSpPr/>
              <p:nvPr/>
            </p:nvSpPr>
            <p:spPr>
              <a:xfrm>
                <a:off x="10161056" y="5151073"/>
                <a:ext cx="545191" cy="1564039"/>
              </a:xfrm>
              <a:custGeom>
                <a:avLst/>
                <a:gdLst>
                  <a:gd name="connsiteX0" fmla="*/ 545191 w 545191"/>
                  <a:gd name="connsiteY0" fmla="*/ 0 h 1564039"/>
                  <a:gd name="connsiteX1" fmla="*/ 541614 w 545191"/>
                  <a:gd name="connsiteY1" fmla="*/ 1249290 h 1564039"/>
                  <a:gd name="connsiteX2" fmla="*/ 0 w 545191"/>
                  <a:gd name="connsiteY2" fmla="*/ 1564039 h 1564039"/>
                  <a:gd name="connsiteX3" fmla="*/ 3577 w 545191"/>
                  <a:gd name="connsiteY3" fmla="*/ 314750 h 1564039"/>
                </a:gdLst>
                <a:ahLst/>
                <a:cxnLst>
                  <a:cxn ang="0">
                    <a:pos x="connsiteX0" y="connsiteY0"/>
                  </a:cxn>
                  <a:cxn ang="0">
                    <a:pos x="connsiteX1" y="connsiteY1"/>
                  </a:cxn>
                  <a:cxn ang="0">
                    <a:pos x="connsiteX2" y="connsiteY2"/>
                  </a:cxn>
                  <a:cxn ang="0">
                    <a:pos x="connsiteX3" y="connsiteY3"/>
                  </a:cxn>
                </a:cxnLst>
                <a:rect l="l" t="t" r="r" b="b"/>
                <a:pathLst>
                  <a:path w="545191" h="1564039">
                    <a:moveTo>
                      <a:pt x="545191" y="0"/>
                    </a:moveTo>
                    <a:lnTo>
                      <a:pt x="541614" y="1249290"/>
                    </a:lnTo>
                    <a:lnTo>
                      <a:pt x="0" y="1564039"/>
                    </a:lnTo>
                    <a:lnTo>
                      <a:pt x="3577" y="314750"/>
                    </a:lnTo>
                    <a:close/>
                  </a:path>
                </a:pathLst>
              </a:custGeom>
              <a:gradFill flip="none" rotWithShape="1">
                <a:gsLst>
                  <a:gs pos="0">
                    <a:schemeClr val="accent1">
                      <a:lumMod val="75000"/>
                    </a:schemeClr>
                  </a:gs>
                  <a:gs pos="100000">
                    <a:schemeClr val="accent1">
                      <a:alpha val="0"/>
                    </a:schemeClr>
                  </a:gs>
                </a:gsLst>
                <a:lin ang="5400000" scaled="1"/>
                <a:tileRect/>
              </a:gradFill>
              <a:ln w="510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Regular"/>
                  <a:ea typeface="思源黑体 CN Regular"/>
                  <a:cs typeface="+mn-cs"/>
                </a:endParaRPr>
              </a:p>
            </p:txBody>
          </p:sp>
          <p:sp>
            <p:nvSpPr>
              <p:cNvPr id="372" name="任意多边形: 形状 371">
                <a:extLst>
                  <a:ext uri="{FF2B5EF4-FFF2-40B4-BE49-F238E27FC236}">
                    <a16:creationId xmlns:a16="http://schemas.microsoft.com/office/drawing/2014/main" id="{AE082142-3D08-4A3C-B332-7FDB20767674}"/>
                  </a:ext>
                </a:extLst>
              </p:cNvPr>
              <p:cNvSpPr/>
              <p:nvPr/>
            </p:nvSpPr>
            <p:spPr>
              <a:xfrm>
                <a:off x="9961272" y="5350346"/>
                <a:ext cx="203360" cy="1364765"/>
              </a:xfrm>
              <a:custGeom>
                <a:avLst/>
                <a:gdLst>
                  <a:gd name="connsiteX0" fmla="*/ 203361 w 203360"/>
                  <a:gd name="connsiteY0" fmla="*/ 115476 h 1364765"/>
                  <a:gd name="connsiteX1" fmla="*/ 199784 w 203360"/>
                  <a:gd name="connsiteY1" fmla="*/ 1364766 h 1364765"/>
                  <a:gd name="connsiteX2" fmla="*/ 0 w 203360"/>
                  <a:gd name="connsiteY2" fmla="*/ 1249801 h 1364765"/>
                  <a:gd name="connsiteX3" fmla="*/ 3577 w 203360"/>
                  <a:gd name="connsiteY3" fmla="*/ 0 h 1364765"/>
                </a:gdLst>
                <a:ahLst/>
                <a:cxnLst>
                  <a:cxn ang="0">
                    <a:pos x="connsiteX0" y="connsiteY0"/>
                  </a:cxn>
                  <a:cxn ang="0">
                    <a:pos x="connsiteX1" y="connsiteY1"/>
                  </a:cxn>
                  <a:cxn ang="0">
                    <a:pos x="connsiteX2" y="connsiteY2"/>
                  </a:cxn>
                  <a:cxn ang="0">
                    <a:pos x="connsiteX3" y="connsiteY3"/>
                  </a:cxn>
                </a:cxnLst>
                <a:rect l="l" t="t" r="r" b="b"/>
                <a:pathLst>
                  <a:path w="203360" h="1364765">
                    <a:moveTo>
                      <a:pt x="203361" y="115476"/>
                    </a:moveTo>
                    <a:lnTo>
                      <a:pt x="199784" y="1364766"/>
                    </a:lnTo>
                    <a:lnTo>
                      <a:pt x="0" y="1249801"/>
                    </a:lnTo>
                    <a:lnTo>
                      <a:pt x="3577" y="0"/>
                    </a:lnTo>
                    <a:close/>
                  </a:path>
                </a:pathLst>
              </a:custGeom>
              <a:gradFill flip="none" rotWithShape="1">
                <a:gsLst>
                  <a:gs pos="22000">
                    <a:schemeClr val="accent1">
                      <a:lumMod val="90000"/>
                    </a:schemeClr>
                  </a:gs>
                  <a:gs pos="100000">
                    <a:schemeClr val="accent1">
                      <a:alpha val="0"/>
                    </a:schemeClr>
                  </a:gs>
                </a:gsLst>
                <a:lin ang="5400000" scaled="1"/>
                <a:tileRect/>
              </a:gradFill>
              <a:ln w="510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Regular"/>
                  <a:ea typeface="思源黑体 CN Regular"/>
                  <a:cs typeface="+mn-cs"/>
                </a:endParaRPr>
              </a:p>
            </p:txBody>
          </p:sp>
          <p:sp>
            <p:nvSpPr>
              <p:cNvPr id="373" name="任意多边形: 形状 372">
                <a:extLst>
                  <a:ext uri="{FF2B5EF4-FFF2-40B4-BE49-F238E27FC236}">
                    <a16:creationId xmlns:a16="http://schemas.microsoft.com/office/drawing/2014/main" id="{14D4BBE8-6B88-4FEC-97AE-4A91C2E620DB}"/>
                  </a:ext>
                </a:extLst>
              </p:cNvPr>
              <p:cNvSpPr/>
              <p:nvPr/>
            </p:nvSpPr>
            <p:spPr>
              <a:xfrm>
                <a:off x="10388432" y="5597139"/>
                <a:ext cx="206937" cy="1366809"/>
              </a:xfrm>
              <a:custGeom>
                <a:avLst/>
                <a:gdLst>
                  <a:gd name="connsiteX0" fmla="*/ 206938 w 206937"/>
                  <a:gd name="connsiteY0" fmla="*/ 117520 h 1366809"/>
                  <a:gd name="connsiteX1" fmla="*/ 203361 w 206937"/>
                  <a:gd name="connsiteY1" fmla="*/ 1366810 h 1366809"/>
                  <a:gd name="connsiteX2" fmla="*/ 0 w 206937"/>
                  <a:gd name="connsiteY2" fmla="*/ 1249290 h 1366809"/>
                  <a:gd name="connsiteX3" fmla="*/ 3577 w 206937"/>
                  <a:gd name="connsiteY3" fmla="*/ 0 h 1366809"/>
                </a:gdLst>
                <a:ahLst/>
                <a:cxnLst>
                  <a:cxn ang="0">
                    <a:pos x="connsiteX0" y="connsiteY0"/>
                  </a:cxn>
                  <a:cxn ang="0">
                    <a:pos x="connsiteX1" y="connsiteY1"/>
                  </a:cxn>
                  <a:cxn ang="0">
                    <a:pos x="connsiteX2" y="connsiteY2"/>
                  </a:cxn>
                  <a:cxn ang="0">
                    <a:pos x="connsiteX3" y="connsiteY3"/>
                  </a:cxn>
                </a:cxnLst>
                <a:rect l="l" t="t" r="r" b="b"/>
                <a:pathLst>
                  <a:path w="206937" h="1366809">
                    <a:moveTo>
                      <a:pt x="206938" y="117520"/>
                    </a:moveTo>
                    <a:lnTo>
                      <a:pt x="203361" y="1366810"/>
                    </a:lnTo>
                    <a:lnTo>
                      <a:pt x="0" y="1249290"/>
                    </a:lnTo>
                    <a:lnTo>
                      <a:pt x="3577" y="0"/>
                    </a:lnTo>
                    <a:close/>
                  </a:path>
                </a:pathLst>
              </a:custGeom>
              <a:gradFill flip="none" rotWithShape="1">
                <a:gsLst>
                  <a:gs pos="22000">
                    <a:schemeClr val="accent1">
                      <a:lumMod val="90000"/>
                    </a:schemeClr>
                  </a:gs>
                  <a:gs pos="100000">
                    <a:schemeClr val="accent1">
                      <a:alpha val="0"/>
                    </a:schemeClr>
                  </a:gs>
                </a:gsLst>
                <a:lin ang="5400000" scaled="1"/>
                <a:tileRect/>
              </a:gradFill>
              <a:ln w="510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Regular"/>
                  <a:ea typeface="思源黑体 CN Regular"/>
                  <a:cs typeface="+mn-cs"/>
                </a:endParaRPr>
              </a:p>
            </p:txBody>
          </p:sp>
          <p:sp>
            <p:nvSpPr>
              <p:cNvPr id="374" name="任意多边形: 形状 373">
                <a:extLst>
                  <a:ext uri="{FF2B5EF4-FFF2-40B4-BE49-F238E27FC236}">
                    <a16:creationId xmlns:a16="http://schemas.microsoft.com/office/drawing/2014/main" id="{B591C607-5D98-4991-81E7-48A9244D5A5B}"/>
                  </a:ext>
                </a:extLst>
              </p:cNvPr>
              <p:cNvSpPr/>
              <p:nvPr/>
            </p:nvSpPr>
            <p:spPr>
              <a:xfrm>
                <a:off x="10591793" y="4979903"/>
                <a:ext cx="1267684" cy="1984045"/>
              </a:xfrm>
              <a:custGeom>
                <a:avLst/>
                <a:gdLst>
                  <a:gd name="connsiteX0" fmla="*/ 1267684 w 1267684"/>
                  <a:gd name="connsiteY0" fmla="*/ 0 h 1984045"/>
                  <a:gd name="connsiteX1" fmla="*/ 1264108 w 1267684"/>
                  <a:gd name="connsiteY1" fmla="*/ 1249290 h 1984045"/>
                  <a:gd name="connsiteX2" fmla="*/ 0 w 1267684"/>
                  <a:gd name="connsiteY2" fmla="*/ 1984046 h 1984045"/>
                  <a:gd name="connsiteX3" fmla="*/ 3577 w 1267684"/>
                  <a:gd name="connsiteY3" fmla="*/ 734756 h 1984045"/>
                </a:gdLst>
                <a:ahLst/>
                <a:cxnLst>
                  <a:cxn ang="0">
                    <a:pos x="connsiteX0" y="connsiteY0"/>
                  </a:cxn>
                  <a:cxn ang="0">
                    <a:pos x="connsiteX1" y="connsiteY1"/>
                  </a:cxn>
                  <a:cxn ang="0">
                    <a:pos x="connsiteX2" y="connsiteY2"/>
                  </a:cxn>
                  <a:cxn ang="0">
                    <a:pos x="connsiteX3" y="connsiteY3"/>
                  </a:cxn>
                </a:cxnLst>
                <a:rect l="l" t="t" r="r" b="b"/>
                <a:pathLst>
                  <a:path w="1267684" h="1984045">
                    <a:moveTo>
                      <a:pt x="1267684" y="0"/>
                    </a:moveTo>
                    <a:lnTo>
                      <a:pt x="1264108" y="1249290"/>
                    </a:lnTo>
                    <a:lnTo>
                      <a:pt x="0" y="1984046"/>
                    </a:lnTo>
                    <a:lnTo>
                      <a:pt x="3577" y="734756"/>
                    </a:lnTo>
                    <a:close/>
                  </a:path>
                </a:pathLst>
              </a:custGeom>
              <a:gradFill flip="none" rotWithShape="1">
                <a:gsLst>
                  <a:gs pos="0">
                    <a:schemeClr val="accent1">
                      <a:lumMod val="75000"/>
                    </a:schemeClr>
                  </a:gs>
                  <a:gs pos="100000">
                    <a:schemeClr val="accent1">
                      <a:alpha val="0"/>
                    </a:schemeClr>
                  </a:gs>
                </a:gsLst>
                <a:lin ang="5400000" scaled="1"/>
                <a:tileRect/>
              </a:gradFill>
              <a:ln w="510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Regular"/>
                  <a:ea typeface="思源黑体 CN Regular"/>
                  <a:cs typeface="+mn-cs"/>
                </a:endParaRPr>
              </a:p>
            </p:txBody>
          </p:sp>
          <p:sp>
            <p:nvSpPr>
              <p:cNvPr id="375" name="任意多边形: 形状 374">
                <a:extLst>
                  <a:ext uri="{FF2B5EF4-FFF2-40B4-BE49-F238E27FC236}">
                    <a16:creationId xmlns:a16="http://schemas.microsoft.com/office/drawing/2014/main" id="{27BBB942-1AF9-4DA9-8E25-42090C29D283}"/>
                  </a:ext>
                </a:extLst>
              </p:cNvPr>
              <p:cNvSpPr/>
              <p:nvPr/>
            </p:nvSpPr>
            <p:spPr>
              <a:xfrm>
                <a:off x="9964849" y="4615590"/>
                <a:ext cx="1894628" cy="1099068"/>
              </a:xfrm>
              <a:custGeom>
                <a:avLst/>
                <a:gdLst>
                  <a:gd name="connsiteX0" fmla="*/ 1149142 w 1894628"/>
                  <a:gd name="connsiteY0" fmla="*/ 561542 h 1099068"/>
                  <a:gd name="connsiteX1" fmla="*/ 1691268 w 1894628"/>
                  <a:gd name="connsiteY1" fmla="*/ 246792 h 1099068"/>
                  <a:gd name="connsiteX2" fmla="*/ 1894628 w 1894628"/>
                  <a:gd name="connsiteY2" fmla="*/ 364312 h 1099068"/>
                  <a:gd name="connsiteX3" fmla="*/ 630521 w 1894628"/>
                  <a:gd name="connsiteY3" fmla="*/ 1099068 h 1099068"/>
                  <a:gd name="connsiteX4" fmla="*/ 427160 w 1894628"/>
                  <a:gd name="connsiteY4" fmla="*/ 981548 h 1099068"/>
                  <a:gd name="connsiteX5" fmla="*/ 968774 w 1894628"/>
                  <a:gd name="connsiteY5" fmla="*/ 666799 h 1099068"/>
                  <a:gd name="connsiteX6" fmla="*/ 741399 w 1894628"/>
                  <a:gd name="connsiteY6" fmla="*/ 535483 h 1099068"/>
                  <a:gd name="connsiteX7" fmla="*/ 199784 w 1894628"/>
                  <a:gd name="connsiteY7" fmla="*/ 850232 h 1099068"/>
                  <a:gd name="connsiteX8" fmla="*/ 0 w 1894628"/>
                  <a:gd name="connsiteY8" fmla="*/ 734756 h 1099068"/>
                  <a:gd name="connsiteX9" fmla="*/ 1264107 w 1894628"/>
                  <a:gd name="connsiteY9" fmla="*/ 0 h 1099068"/>
                  <a:gd name="connsiteX10" fmla="*/ 1463892 w 1894628"/>
                  <a:gd name="connsiteY10" fmla="*/ 115476 h 1099068"/>
                  <a:gd name="connsiteX11" fmla="*/ 921766 w 1894628"/>
                  <a:gd name="connsiteY11" fmla="*/ 430226 h 1099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94628" h="1099068">
                    <a:moveTo>
                      <a:pt x="1149142" y="561542"/>
                    </a:moveTo>
                    <a:lnTo>
                      <a:pt x="1691268" y="246792"/>
                    </a:lnTo>
                    <a:lnTo>
                      <a:pt x="1894628" y="364312"/>
                    </a:lnTo>
                    <a:lnTo>
                      <a:pt x="630521" y="1099068"/>
                    </a:lnTo>
                    <a:lnTo>
                      <a:pt x="427160" y="981548"/>
                    </a:lnTo>
                    <a:lnTo>
                      <a:pt x="968774" y="666799"/>
                    </a:lnTo>
                    <a:lnTo>
                      <a:pt x="741399" y="535483"/>
                    </a:lnTo>
                    <a:lnTo>
                      <a:pt x="199784" y="850232"/>
                    </a:lnTo>
                    <a:lnTo>
                      <a:pt x="0" y="734756"/>
                    </a:lnTo>
                    <a:lnTo>
                      <a:pt x="1264107" y="0"/>
                    </a:lnTo>
                    <a:lnTo>
                      <a:pt x="1463892" y="115476"/>
                    </a:lnTo>
                    <a:lnTo>
                      <a:pt x="921766" y="430226"/>
                    </a:lnTo>
                    <a:close/>
                  </a:path>
                </a:pathLst>
              </a:custGeom>
              <a:gradFill flip="none" rotWithShape="1">
                <a:gsLst>
                  <a:gs pos="0">
                    <a:schemeClr val="accent2">
                      <a:lumMod val="60000"/>
                      <a:lumOff val="40000"/>
                    </a:schemeClr>
                  </a:gs>
                  <a:gs pos="100000">
                    <a:schemeClr val="accent1"/>
                  </a:gs>
                </a:gsLst>
                <a:lin ang="2700000" scaled="1"/>
                <a:tileRect/>
              </a:gradFill>
              <a:ln w="510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Roboto Regular"/>
                  <a:ea typeface="思源黑体 CN Regular"/>
                  <a:cs typeface="+mn-cs"/>
                </a:endParaRPr>
              </a:p>
            </p:txBody>
          </p:sp>
        </p:grpSp>
        <p:grpSp>
          <p:nvGrpSpPr>
            <p:cNvPr id="497" name="组合 496">
              <a:extLst>
                <a:ext uri="{FF2B5EF4-FFF2-40B4-BE49-F238E27FC236}">
                  <a16:creationId xmlns:a16="http://schemas.microsoft.com/office/drawing/2014/main" id="{9F06F62D-DCDA-4333-93FC-AE93615598BC}"/>
                </a:ext>
              </a:extLst>
            </p:cNvPr>
            <p:cNvGrpSpPr/>
            <p:nvPr/>
          </p:nvGrpSpPr>
          <p:grpSpPr>
            <a:xfrm>
              <a:off x="4015798" y="1264297"/>
              <a:ext cx="1763823" cy="2270692"/>
              <a:chOff x="7905650" y="1091526"/>
              <a:chExt cx="1763823" cy="2270692"/>
            </a:xfrm>
          </p:grpSpPr>
          <p:sp>
            <p:nvSpPr>
              <p:cNvPr id="378" name="任意多边形: 形状 377">
                <a:extLst>
                  <a:ext uri="{FF2B5EF4-FFF2-40B4-BE49-F238E27FC236}">
                    <a16:creationId xmlns:a16="http://schemas.microsoft.com/office/drawing/2014/main" id="{5DA393F5-F80C-4FA8-95F1-38AFD9376ED5}"/>
                  </a:ext>
                </a:extLst>
              </p:cNvPr>
              <p:cNvSpPr/>
              <p:nvPr/>
            </p:nvSpPr>
            <p:spPr>
              <a:xfrm>
                <a:off x="8549967" y="1299486"/>
                <a:ext cx="737310" cy="1566082"/>
              </a:xfrm>
              <a:custGeom>
                <a:avLst/>
                <a:gdLst>
                  <a:gd name="connsiteX0" fmla="*/ 737311 w 737310"/>
                  <a:gd name="connsiteY0" fmla="*/ 0 h 1566082"/>
                  <a:gd name="connsiteX1" fmla="*/ 733734 w 737310"/>
                  <a:gd name="connsiteY1" fmla="*/ 1249290 h 1566082"/>
                  <a:gd name="connsiteX2" fmla="*/ 0 w 737310"/>
                  <a:gd name="connsiteY2" fmla="*/ 1566083 h 1566082"/>
                  <a:gd name="connsiteX3" fmla="*/ 3577 w 737310"/>
                  <a:gd name="connsiteY3" fmla="*/ 316793 h 1566082"/>
                </a:gdLst>
                <a:ahLst/>
                <a:cxnLst>
                  <a:cxn ang="0">
                    <a:pos x="connsiteX0" y="connsiteY0"/>
                  </a:cxn>
                  <a:cxn ang="0">
                    <a:pos x="connsiteX1" y="connsiteY1"/>
                  </a:cxn>
                  <a:cxn ang="0">
                    <a:pos x="connsiteX2" y="connsiteY2"/>
                  </a:cxn>
                  <a:cxn ang="0">
                    <a:pos x="connsiteX3" y="connsiteY3"/>
                  </a:cxn>
                </a:cxnLst>
                <a:rect l="l" t="t" r="r" b="b"/>
                <a:pathLst>
                  <a:path w="737310" h="1566082">
                    <a:moveTo>
                      <a:pt x="737311" y="0"/>
                    </a:moveTo>
                    <a:lnTo>
                      <a:pt x="733734" y="1249290"/>
                    </a:lnTo>
                    <a:lnTo>
                      <a:pt x="0" y="1566083"/>
                    </a:lnTo>
                    <a:lnTo>
                      <a:pt x="3577" y="316793"/>
                    </a:lnTo>
                    <a:close/>
                  </a:path>
                </a:pathLst>
              </a:custGeom>
              <a:gradFill flip="none" rotWithShape="1">
                <a:gsLst>
                  <a:gs pos="0">
                    <a:schemeClr val="accent1">
                      <a:lumMod val="75000"/>
                    </a:schemeClr>
                  </a:gs>
                  <a:gs pos="100000">
                    <a:schemeClr val="accent1">
                      <a:alpha val="0"/>
                    </a:schemeClr>
                  </a:gs>
                </a:gsLst>
                <a:lin ang="5400000" scaled="1"/>
                <a:tileRect/>
              </a:gradFill>
              <a:ln w="510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Regular"/>
                  <a:ea typeface="思源黑体 CN Regular"/>
                  <a:cs typeface="+mn-cs"/>
                </a:endParaRPr>
              </a:p>
            </p:txBody>
          </p:sp>
          <p:sp>
            <p:nvSpPr>
              <p:cNvPr id="379" name="任意多边形: 形状 378">
                <a:extLst>
                  <a:ext uri="{FF2B5EF4-FFF2-40B4-BE49-F238E27FC236}">
                    <a16:creationId xmlns:a16="http://schemas.microsoft.com/office/drawing/2014/main" id="{9DFA3A8C-CC51-4B83-980B-72094FE2C0A2}"/>
                  </a:ext>
                </a:extLst>
              </p:cNvPr>
              <p:cNvSpPr/>
              <p:nvPr/>
            </p:nvSpPr>
            <p:spPr>
              <a:xfrm>
                <a:off x="8089084" y="1701098"/>
                <a:ext cx="267230" cy="1362722"/>
              </a:xfrm>
              <a:custGeom>
                <a:avLst/>
                <a:gdLst>
                  <a:gd name="connsiteX0" fmla="*/ 267230 w 267230"/>
                  <a:gd name="connsiteY0" fmla="*/ 0 h 1362722"/>
                  <a:gd name="connsiteX1" fmla="*/ 264165 w 267230"/>
                  <a:gd name="connsiteY1" fmla="*/ 1249801 h 1362722"/>
                  <a:gd name="connsiteX2" fmla="*/ 0 w 267230"/>
                  <a:gd name="connsiteY2" fmla="*/ 1362722 h 1362722"/>
                  <a:gd name="connsiteX3" fmla="*/ 3577 w 267230"/>
                  <a:gd name="connsiteY3" fmla="*/ 113433 h 1362722"/>
                </a:gdLst>
                <a:ahLst/>
                <a:cxnLst>
                  <a:cxn ang="0">
                    <a:pos x="connsiteX0" y="connsiteY0"/>
                  </a:cxn>
                  <a:cxn ang="0">
                    <a:pos x="connsiteX1" y="connsiteY1"/>
                  </a:cxn>
                  <a:cxn ang="0">
                    <a:pos x="connsiteX2" y="connsiteY2"/>
                  </a:cxn>
                  <a:cxn ang="0">
                    <a:pos x="connsiteX3" y="connsiteY3"/>
                  </a:cxn>
                </a:cxnLst>
                <a:rect l="l" t="t" r="r" b="b"/>
                <a:pathLst>
                  <a:path w="267230" h="1362722">
                    <a:moveTo>
                      <a:pt x="267230" y="0"/>
                    </a:moveTo>
                    <a:lnTo>
                      <a:pt x="264165" y="1249801"/>
                    </a:lnTo>
                    <a:lnTo>
                      <a:pt x="0" y="1362722"/>
                    </a:lnTo>
                    <a:lnTo>
                      <a:pt x="3577" y="113433"/>
                    </a:lnTo>
                    <a:close/>
                  </a:path>
                </a:pathLst>
              </a:custGeom>
              <a:gradFill flip="none" rotWithShape="1">
                <a:gsLst>
                  <a:gs pos="0">
                    <a:schemeClr val="accent1">
                      <a:lumMod val="75000"/>
                    </a:schemeClr>
                  </a:gs>
                  <a:gs pos="100000">
                    <a:schemeClr val="accent1">
                      <a:alpha val="0"/>
                    </a:schemeClr>
                  </a:gs>
                </a:gsLst>
                <a:lin ang="5400000" scaled="1"/>
                <a:tileRect/>
              </a:gradFill>
              <a:ln w="510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Regular"/>
                  <a:ea typeface="思源黑体 CN Regular"/>
                  <a:cs typeface="+mn-cs"/>
                </a:endParaRPr>
              </a:p>
            </p:txBody>
          </p:sp>
          <p:sp>
            <p:nvSpPr>
              <p:cNvPr id="380" name="任意多边形: 形状 379">
                <a:extLst>
                  <a:ext uri="{FF2B5EF4-FFF2-40B4-BE49-F238E27FC236}">
                    <a16:creationId xmlns:a16="http://schemas.microsoft.com/office/drawing/2014/main" id="{C26E05BE-A2A4-4B1C-B36C-AA13B2A7FCA8}"/>
                  </a:ext>
                </a:extLst>
              </p:cNvPr>
              <p:cNvSpPr/>
              <p:nvPr/>
            </p:nvSpPr>
            <p:spPr>
              <a:xfrm>
                <a:off x="7905650" y="1708762"/>
                <a:ext cx="187010" cy="1355057"/>
              </a:xfrm>
              <a:custGeom>
                <a:avLst/>
                <a:gdLst>
                  <a:gd name="connsiteX0" fmla="*/ 187010 w 187010"/>
                  <a:gd name="connsiteY0" fmla="*/ 105768 h 1355057"/>
                  <a:gd name="connsiteX1" fmla="*/ 183434 w 187010"/>
                  <a:gd name="connsiteY1" fmla="*/ 1355058 h 1355057"/>
                  <a:gd name="connsiteX2" fmla="*/ 0 w 187010"/>
                  <a:gd name="connsiteY2" fmla="*/ 1249290 h 1355057"/>
                  <a:gd name="connsiteX3" fmla="*/ 3577 w 187010"/>
                  <a:gd name="connsiteY3" fmla="*/ 0 h 1355057"/>
                </a:gdLst>
                <a:ahLst/>
                <a:cxnLst>
                  <a:cxn ang="0">
                    <a:pos x="connsiteX0" y="connsiteY0"/>
                  </a:cxn>
                  <a:cxn ang="0">
                    <a:pos x="connsiteX1" y="connsiteY1"/>
                  </a:cxn>
                  <a:cxn ang="0">
                    <a:pos x="connsiteX2" y="connsiteY2"/>
                  </a:cxn>
                  <a:cxn ang="0">
                    <a:pos x="connsiteX3" y="connsiteY3"/>
                  </a:cxn>
                </a:cxnLst>
                <a:rect l="l" t="t" r="r" b="b"/>
                <a:pathLst>
                  <a:path w="187010" h="1355057">
                    <a:moveTo>
                      <a:pt x="187010" y="105768"/>
                    </a:moveTo>
                    <a:lnTo>
                      <a:pt x="183434" y="1355058"/>
                    </a:lnTo>
                    <a:lnTo>
                      <a:pt x="0" y="1249290"/>
                    </a:lnTo>
                    <a:lnTo>
                      <a:pt x="3577" y="0"/>
                    </a:lnTo>
                    <a:close/>
                  </a:path>
                </a:pathLst>
              </a:custGeom>
              <a:gradFill flip="none" rotWithShape="1">
                <a:gsLst>
                  <a:gs pos="22000">
                    <a:schemeClr val="accent1">
                      <a:lumMod val="90000"/>
                    </a:schemeClr>
                  </a:gs>
                  <a:gs pos="100000">
                    <a:schemeClr val="accent1">
                      <a:alpha val="0"/>
                    </a:schemeClr>
                  </a:gs>
                </a:gsLst>
                <a:lin ang="5400000" scaled="1"/>
                <a:tileRect/>
              </a:gradFill>
              <a:ln w="510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Regular"/>
                  <a:ea typeface="思源黑体 CN Regular"/>
                  <a:cs typeface="+mn-cs"/>
                </a:endParaRPr>
              </a:p>
            </p:txBody>
          </p:sp>
          <p:sp>
            <p:nvSpPr>
              <p:cNvPr id="381" name="任意多边形: 形状 380">
                <a:extLst>
                  <a:ext uri="{FF2B5EF4-FFF2-40B4-BE49-F238E27FC236}">
                    <a16:creationId xmlns:a16="http://schemas.microsoft.com/office/drawing/2014/main" id="{C4A8CDC1-305F-4FFC-B4EA-BE3F311F1A04}"/>
                  </a:ext>
                </a:extLst>
              </p:cNvPr>
              <p:cNvSpPr/>
              <p:nvPr/>
            </p:nvSpPr>
            <p:spPr>
              <a:xfrm>
                <a:off x="8353248" y="1701098"/>
                <a:ext cx="248835" cy="1391335"/>
              </a:xfrm>
              <a:custGeom>
                <a:avLst/>
                <a:gdLst>
                  <a:gd name="connsiteX0" fmla="*/ 248836 w 248835"/>
                  <a:gd name="connsiteY0" fmla="*/ 141535 h 1391335"/>
                  <a:gd name="connsiteX1" fmla="*/ 245259 w 248835"/>
                  <a:gd name="connsiteY1" fmla="*/ 1391336 h 1391335"/>
                  <a:gd name="connsiteX2" fmla="*/ 0 w 248835"/>
                  <a:gd name="connsiteY2" fmla="*/ 1249801 h 1391335"/>
                  <a:gd name="connsiteX3" fmla="*/ 3066 w 248835"/>
                  <a:gd name="connsiteY3" fmla="*/ 0 h 1391335"/>
                </a:gdLst>
                <a:ahLst/>
                <a:cxnLst>
                  <a:cxn ang="0">
                    <a:pos x="connsiteX0" y="connsiteY0"/>
                  </a:cxn>
                  <a:cxn ang="0">
                    <a:pos x="connsiteX1" y="connsiteY1"/>
                  </a:cxn>
                  <a:cxn ang="0">
                    <a:pos x="connsiteX2" y="connsiteY2"/>
                  </a:cxn>
                  <a:cxn ang="0">
                    <a:pos x="connsiteX3" y="connsiteY3"/>
                  </a:cxn>
                </a:cxnLst>
                <a:rect l="l" t="t" r="r" b="b"/>
                <a:pathLst>
                  <a:path w="248835" h="1391335">
                    <a:moveTo>
                      <a:pt x="248836" y="141535"/>
                    </a:moveTo>
                    <a:lnTo>
                      <a:pt x="245259" y="1391336"/>
                    </a:lnTo>
                    <a:lnTo>
                      <a:pt x="0" y="1249801"/>
                    </a:lnTo>
                    <a:lnTo>
                      <a:pt x="3066" y="0"/>
                    </a:lnTo>
                    <a:close/>
                  </a:path>
                </a:pathLst>
              </a:custGeom>
              <a:gradFill flip="none" rotWithShape="1">
                <a:gsLst>
                  <a:gs pos="22000">
                    <a:schemeClr val="accent1">
                      <a:lumMod val="90000"/>
                    </a:schemeClr>
                  </a:gs>
                  <a:gs pos="100000">
                    <a:schemeClr val="accent1">
                      <a:alpha val="0"/>
                    </a:schemeClr>
                  </a:gs>
                </a:gsLst>
                <a:lin ang="5400000" scaled="1"/>
                <a:tileRect/>
              </a:gradFill>
              <a:ln w="510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Regular"/>
                  <a:ea typeface="思源黑体 CN Regular"/>
                  <a:cs typeface="+mn-cs"/>
                </a:endParaRPr>
              </a:p>
            </p:txBody>
          </p:sp>
          <p:sp>
            <p:nvSpPr>
              <p:cNvPr id="382" name="任意多边形: 形状 381">
                <a:extLst>
                  <a:ext uri="{FF2B5EF4-FFF2-40B4-BE49-F238E27FC236}">
                    <a16:creationId xmlns:a16="http://schemas.microsoft.com/office/drawing/2014/main" id="{8855DCEB-CD55-4F00-9327-E7A04139216F}"/>
                  </a:ext>
                </a:extLst>
              </p:cNvPr>
              <p:cNvSpPr/>
              <p:nvPr/>
            </p:nvSpPr>
            <p:spPr>
              <a:xfrm>
                <a:off x="8403322" y="1995920"/>
                <a:ext cx="205404" cy="1366298"/>
              </a:xfrm>
              <a:custGeom>
                <a:avLst/>
                <a:gdLst>
                  <a:gd name="connsiteX0" fmla="*/ 205405 w 205404"/>
                  <a:gd name="connsiteY0" fmla="*/ 116498 h 1366298"/>
                  <a:gd name="connsiteX1" fmla="*/ 201828 w 205404"/>
                  <a:gd name="connsiteY1" fmla="*/ 1366299 h 1366298"/>
                  <a:gd name="connsiteX2" fmla="*/ 0 w 205404"/>
                  <a:gd name="connsiteY2" fmla="*/ 1249801 h 1366298"/>
                  <a:gd name="connsiteX3" fmla="*/ 3577 w 205404"/>
                  <a:gd name="connsiteY3" fmla="*/ 0 h 1366298"/>
                </a:gdLst>
                <a:ahLst/>
                <a:cxnLst>
                  <a:cxn ang="0">
                    <a:pos x="connsiteX0" y="connsiteY0"/>
                  </a:cxn>
                  <a:cxn ang="0">
                    <a:pos x="connsiteX1" y="connsiteY1"/>
                  </a:cxn>
                  <a:cxn ang="0">
                    <a:pos x="connsiteX2" y="connsiteY2"/>
                  </a:cxn>
                  <a:cxn ang="0">
                    <a:pos x="connsiteX3" y="connsiteY3"/>
                  </a:cxn>
                </a:cxnLst>
                <a:rect l="l" t="t" r="r" b="b"/>
                <a:pathLst>
                  <a:path w="205404" h="1366298">
                    <a:moveTo>
                      <a:pt x="205405" y="116498"/>
                    </a:moveTo>
                    <a:lnTo>
                      <a:pt x="201828" y="1366299"/>
                    </a:lnTo>
                    <a:lnTo>
                      <a:pt x="0" y="1249801"/>
                    </a:lnTo>
                    <a:lnTo>
                      <a:pt x="3577" y="0"/>
                    </a:lnTo>
                    <a:close/>
                  </a:path>
                </a:pathLst>
              </a:custGeom>
              <a:gradFill flip="none" rotWithShape="1">
                <a:gsLst>
                  <a:gs pos="22000">
                    <a:schemeClr val="accent1">
                      <a:lumMod val="90000"/>
                    </a:schemeClr>
                  </a:gs>
                  <a:gs pos="100000">
                    <a:schemeClr val="accent1">
                      <a:alpha val="0"/>
                    </a:schemeClr>
                  </a:gs>
                </a:gsLst>
                <a:lin ang="5400000" scaled="1"/>
                <a:tileRect/>
              </a:gradFill>
              <a:ln w="510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Regular"/>
                  <a:ea typeface="思源黑体 CN Regular"/>
                  <a:cs typeface="+mn-cs"/>
                </a:endParaRPr>
              </a:p>
            </p:txBody>
          </p:sp>
          <p:sp>
            <p:nvSpPr>
              <p:cNvPr id="383" name="任意多边形: 形状 382">
                <a:extLst>
                  <a:ext uri="{FF2B5EF4-FFF2-40B4-BE49-F238E27FC236}">
                    <a16:creationId xmlns:a16="http://schemas.microsoft.com/office/drawing/2014/main" id="{168557A9-2045-4D57-9449-E0A477A51C7C}"/>
                  </a:ext>
                </a:extLst>
              </p:cNvPr>
              <p:cNvSpPr/>
              <p:nvPr/>
            </p:nvSpPr>
            <p:spPr>
              <a:xfrm>
                <a:off x="8605150" y="1260142"/>
                <a:ext cx="1064323" cy="2102076"/>
              </a:xfrm>
              <a:custGeom>
                <a:avLst/>
                <a:gdLst>
                  <a:gd name="connsiteX0" fmla="*/ 1064323 w 1064323"/>
                  <a:gd name="connsiteY0" fmla="*/ 0 h 2102076"/>
                  <a:gd name="connsiteX1" fmla="*/ 1060747 w 1064323"/>
                  <a:gd name="connsiteY1" fmla="*/ 1249801 h 2102076"/>
                  <a:gd name="connsiteX2" fmla="*/ 0 w 1064323"/>
                  <a:gd name="connsiteY2" fmla="*/ 2102077 h 2102076"/>
                  <a:gd name="connsiteX3" fmla="*/ 3577 w 1064323"/>
                  <a:gd name="connsiteY3" fmla="*/ 852276 h 2102076"/>
                </a:gdLst>
                <a:ahLst/>
                <a:cxnLst>
                  <a:cxn ang="0">
                    <a:pos x="connsiteX0" y="connsiteY0"/>
                  </a:cxn>
                  <a:cxn ang="0">
                    <a:pos x="connsiteX1" y="connsiteY1"/>
                  </a:cxn>
                  <a:cxn ang="0">
                    <a:pos x="connsiteX2" y="connsiteY2"/>
                  </a:cxn>
                  <a:cxn ang="0">
                    <a:pos x="connsiteX3" y="connsiteY3"/>
                  </a:cxn>
                </a:cxnLst>
                <a:rect l="l" t="t" r="r" b="b"/>
                <a:pathLst>
                  <a:path w="1064323" h="2102076">
                    <a:moveTo>
                      <a:pt x="1064323" y="0"/>
                    </a:moveTo>
                    <a:lnTo>
                      <a:pt x="1060747" y="1249801"/>
                    </a:lnTo>
                    <a:lnTo>
                      <a:pt x="0" y="2102077"/>
                    </a:lnTo>
                    <a:lnTo>
                      <a:pt x="3577" y="852276"/>
                    </a:lnTo>
                    <a:close/>
                  </a:path>
                </a:pathLst>
              </a:custGeom>
              <a:gradFill flip="none" rotWithShape="1">
                <a:gsLst>
                  <a:gs pos="0">
                    <a:schemeClr val="accent1">
                      <a:lumMod val="75000"/>
                    </a:schemeClr>
                  </a:gs>
                  <a:gs pos="100000">
                    <a:schemeClr val="accent1">
                      <a:alpha val="0"/>
                    </a:schemeClr>
                  </a:gs>
                </a:gsLst>
                <a:lin ang="5400000" scaled="1"/>
                <a:tileRect/>
              </a:gradFill>
              <a:ln w="510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Regular"/>
                  <a:ea typeface="思源黑体 CN Regular"/>
                  <a:cs typeface="+mn-cs"/>
                </a:endParaRPr>
              </a:p>
            </p:txBody>
          </p:sp>
          <p:sp>
            <p:nvSpPr>
              <p:cNvPr id="384" name="任意多边形: 形状 383">
                <a:extLst>
                  <a:ext uri="{FF2B5EF4-FFF2-40B4-BE49-F238E27FC236}">
                    <a16:creationId xmlns:a16="http://schemas.microsoft.com/office/drawing/2014/main" id="{29BE0B5D-EAC1-42E5-858B-D56281C4A3CC}"/>
                  </a:ext>
                </a:extLst>
              </p:cNvPr>
              <p:cNvSpPr/>
              <p:nvPr/>
            </p:nvSpPr>
            <p:spPr>
              <a:xfrm>
                <a:off x="7908716" y="1091526"/>
                <a:ext cx="1760757" cy="1020891"/>
              </a:xfrm>
              <a:custGeom>
                <a:avLst/>
                <a:gdLst>
                  <a:gd name="connsiteX0" fmla="*/ 1467979 w 1760757"/>
                  <a:gd name="connsiteY0" fmla="*/ 0 h 1020891"/>
                  <a:gd name="connsiteX1" fmla="*/ 1760758 w 1760757"/>
                  <a:gd name="connsiteY1" fmla="*/ 169127 h 1020891"/>
                  <a:gd name="connsiteX2" fmla="*/ 700011 w 1760757"/>
                  <a:gd name="connsiteY2" fmla="*/ 1020892 h 1020891"/>
                  <a:gd name="connsiteX3" fmla="*/ 498183 w 1760757"/>
                  <a:gd name="connsiteY3" fmla="*/ 904394 h 1020891"/>
                  <a:gd name="connsiteX4" fmla="*/ 692858 w 1760757"/>
                  <a:gd name="connsiteY4" fmla="*/ 751107 h 1020891"/>
                  <a:gd name="connsiteX5" fmla="*/ 447598 w 1760757"/>
                  <a:gd name="connsiteY5" fmla="*/ 609572 h 1020891"/>
                  <a:gd name="connsiteX6" fmla="*/ 183434 w 1760757"/>
                  <a:gd name="connsiteY6" fmla="*/ 723004 h 1020891"/>
                  <a:gd name="connsiteX7" fmla="*/ 0 w 1760757"/>
                  <a:gd name="connsiteY7" fmla="*/ 617236 h 1020891"/>
                  <a:gd name="connsiteX8" fmla="*/ 1467979 w 1760757"/>
                  <a:gd name="connsiteY8" fmla="*/ 0 h 1020891"/>
                  <a:gd name="connsiteX9" fmla="*/ 644828 w 1760757"/>
                  <a:gd name="connsiteY9" fmla="*/ 524753 h 1020891"/>
                  <a:gd name="connsiteX10" fmla="*/ 837459 w 1760757"/>
                  <a:gd name="connsiteY10" fmla="*/ 636141 h 1020891"/>
                  <a:gd name="connsiteX11" fmla="*/ 1382139 w 1760757"/>
                  <a:gd name="connsiteY11" fmla="*/ 210003 h 1020891"/>
                  <a:gd name="connsiteX12" fmla="*/ 1378562 w 1760757"/>
                  <a:gd name="connsiteY12" fmla="*/ 207959 h 1020891"/>
                  <a:gd name="connsiteX13" fmla="*/ 644828 w 1760757"/>
                  <a:gd name="connsiteY13" fmla="*/ 524753 h 1020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60757" h="1020891">
                    <a:moveTo>
                      <a:pt x="1467979" y="0"/>
                    </a:moveTo>
                    <a:lnTo>
                      <a:pt x="1760758" y="169127"/>
                    </a:lnTo>
                    <a:lnTo>
                      <a:pt x="700011" y="1020892"/>
                    </a:lnTo>
                    <a:lnTo>
                      <a:pt x="498183" y="904394"/>
                    </a:lnTo>
                    <a:lnTo>
                      <a:pt x="692858" y="751107"/>
                    </a:lnTo>
                    <a:lnTo>
                      <a:pt x="447598" y="609572"/>
                    </a:lnTo>
                    <a:lnTo>
                      <a:pt x="183434" y="723004"/>
                    </a:lnTo>
                    <a:lnTo>
                      <a:pt x="0" y="617236"/>
                    </a:lnTo>
                    <a:lnTo>
                      <a:pt x="1467979" y="0"/>
                    </a:lnTo>
                    <a:close/>
                    <a:moveTo>
                      <a:pt x="644828" y="524753"/>
                    </a:moveTo>
                    <a:lnTo>
                      <a:pt x="837459" y="636141"/>
                    </a:lnTo>
                    <a:lnTo>
                      <a:pt x="1382139" y="210003"/>
                    </a:lnTo>
                    <a:lnTo>
                      <a:pt x="1378562" y="207959"/>
                    </a:lnTo>
                    <a:lnTo>
                      <a:pt x="644828" y="524753"/>
                    </a:lnTo>
                  </a:path>
                </a:pathLst>
              </a:custGeom>
              <a:gradFill flip="none" rotWithShape="1">
                <a:gsLst>
                  <a:gs pos="0">
                    <a:schemeClr val="accent2">
                      <a:lumMod val="60000"/>
                      <a:lumOff val="40000"/>
                    </a:schemeClr>
                  </a:gs>
                  <a:gs pos="100000">
                    <a:schemeClr val="accent1"/>
                  </a:gs>
                </a:gsLst>
                <a:lin ang="2700000" scaled="1"/>
                <a:tileRect/>
              </a:gradFill>
              <a:ln w="510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Roboto Regular"/>
                  <a:ea typeface="思源黑体 CN Regular"/>
                  <a:cs typeface="+mn-cs"/>
                </a:endParaRPr>
              </a:p>
            </p:txBody>
          </p:sp>
        </p:grpSp>
        <p:grpSp>
          <p:nvGrpSpPr>
            <p:cNvPr id="492" name="组合 491">
              <a:extLst>
                <a:ext uri="{FF2B5EF4-FFF2-40B4-BE49-F238E27FC236}">
                  <a16:creationId xmlns:a16="http://schemas.microsoft.com/office/drawing/2014/main" id="{A2B7A794-805E-420E-BE6A-C9E5E9FB7216}"/>
                </a:ext>
              </a:extLst>
            </p:cNvPr>
            <p:cNvGrpSpPr/>
            <p:nvPr/>
          </p:nvGrpSpPr>
          <p:grpSpPr>
            <a:xfrm>
              <a:off x="4807780" y="1604084"/>
              <a:ext cx="1901782" cy="2349890"/>
              <a:chOff x="9896787" y="1604084"/>
              <a:chExt cx="1901782" cy="2349890"/>
            </a:xfrm>
          </p:grpSpPr>
          <p:sp>
            <p:nvSpPr>
              <p:cNvPr id="387" name="任意多边形: 形状 386">
                <a:extLst>
                  <a:ext uri="{FF2B5EF4-FFF2-40B4-BE49-F238E27FC236}">
                    <a16:creationId xmlns:a16="http://schemas.microsoft.com/office/drawing/2014/main" id="{9F4787A7-C141-478C-9633-8077DA2030E3}"/>
                  </a:ext>
                </a:extLst>
              </p:cNvPr>
              <p:cNvSpPr/>
              <p:nvPr/>
            </p:nvSpPr>
            <p:spPr>
              <a:xfrm>
                <a:off x="10076133" y="1910147"/>
                <a:ext cx="919211" cy="1781706"/>
              </a:xfrm>
              <a:custGeom>
                <a:avLst/>
                <a:gdLst>
                  <a:gd name="connsiteX0" fmla="*/ 919211 w 919211"/>
                  <a:gd name="connsiteY0" fmla="*/ 0 h 1781706"/>
                  <a:gd name="connsiteX1" fmla="*/ 915635 w 919211"/>
                  <a:gd name="connsiteY1" fmla="*/ 1249801 h 1781706"/>
                  <a:gd name="connsiteX2" fmla="*/ 0 w 919211"/>
                  <a:gd name="connsiteY2" fmla="*/ 1781707 h 1781706"/>
                  <a:gd name="connsiteX3" fmla="*/ 3577 w 919211"/>
                  <a:gd name="connsiteY3" fmla="*/ 531906 h 1781706"/>
                </a:gdLst>
                <a:ahLst/>
                <a:cxnLst>
                  <a:cxn ang="0">
                    <a:pos x="connsiteX0" y="connsiteY0"/>
                  </a:cxn>
                  <a:cxn ang="0">
                    <a:pos x="connsiteX1" y="connsiteY1"/>
                  </a:cxn>
                  <a:cxn ang="0">
                    <a:pos x="connsiteX2" y="connsiteY2"/>
                  </a:cxn>
                  <a:cxn ang="0">
                    <a:pos x="connsiteX3" y="connsiteY3"/>
                  </a:cxn>
                </a:cxnLst>
                <a:rect l="l" t="t" r="r" b="b"/>
                <a:pathLst>
                  <a:path w="919211" h="1781706">
                    <a:moveTo>
                      <a:pt x="919211" y="0"/>
                    </a:moveTo>
                    <a:lnTo>
                      <a:pt x="915635" y="1249801"/>
                    </a:lnTo>
                    <a:lnTo>
                      <a:pt x="0" y="1781707"/>
                    </a:lnTo>
                    <a:lnTo>
                      <a:pt x="3577" y="531906"/>
                    </a:lnTo>
                    <a:close/>
                  </a:path>
                </a:pathLst>
              </a:custGeom>
              <a:gradFill flip="none" rotWithShape="1">
                <a:gsLst>
                  <a:gs pos="0">
                    <a:schemeClr val="accent1">
                      <a:lumMod val="75000"/>
                    </a:schemeClr>
                  </a:gs>
                  <a:gs pos="100000">
                    <a:schemeClr val="accent1">
                      <a:alpha val="0"/>
                    </a:schemeClr>
                  </a:gs>
                </a:gsLst>
                <a:lin ang="5400000" scaled="1"/>
                <a:tileRect/>
              </a:gradFill>
              <a:ln w="510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Regular"/>
                  <a:ea typeface="思源黑体 CN Regular"/>
                  <a:cs typeface="+mn-cs"/>
                </a:endParaRPr>
              </a:p>
            </p:txBody>
          </p:sp>
          <p:sp>
            <p:nvSpPr>
              <p:cNvPr id="388" name="任意多边形: 形状 387">
                <a:extLst>
                  <a:ext uri="{FF2B5EF4-FFF2-40B4-BE49-F238E27FC236}">
                    <a16:creationId xmlns:a16="http://schemas.microsoft.com/office/drawing/2014/main" id="{CD6FF0D5-9931-42A2-8A03-36333FCB25F7}"/>
                  </a:ext>
                </a:extLst>
              </p:cNvPr>
              <p:cNvSpPr/>
              <p:nvPr/>
            </p:nvSpPr>
            <p:spPr>
              <a:xfrm>
                <a:off x="10856875" y="1748684"/>
                <a:ext cx="557965" cy="1805721"/>
              </a:xfrm>
              <a:custGeom>
                <a:avLst/>
                <a:gdLst>
                  <a:gd name="connsiteX0" fmla="*/ 557965 w 557965"/>
                  <a:gd name="connsiteY0" fmla="*/ 0 h 1805721"/>
                  <a:gd name="connsiteX1" fmla="*/ 554388 w 557965"/>
                  <a:gd name="connsiteY1" fmla="*/ 1249290 h 1805721"/>
                  <a:gd name="connsiteX2" fmla="*/ 0 w 557965"/>
                  <a:gd name="connsiteY2" fmla="*/ 1805722 h 1805721"/>
                  <a:gd name="connsiteX3" fmla="*/ 3577 w 557965"/>
                  <a:gd name="connsiteY3" fmla="*/ 556432 h 1805721"/>
                </a:gdLst>
                <a:ahLst/>
                <a:cxnLst>
                  <a:cxn ang="0">
                    <a:pos x="connsiteX0" y="connsiteY0"/>
                  </a:cxn>
                  <a:cxn ang="0">
                    <a:pos x="connsiteX1" y="connsiteY1"/>
                  </a:cxn>
                  <a:cxn ang="0">
                    <a:pos x="connsiteX2" y="connsiteY2"/>
                  </a:cxn>
                  <a:cxn ang="0">
                    <a:pos x="connsiteX3" y="connsiteY3"/>
                  </a:cxn>
                </a:cxnLst>
                <a:rect l="l" t="t" r="r" b="b"/>
                <a:pathLst>
                  <a:path w="557965" h="1805721">
                    <a:moveTo>
                      <a:pt x="557965" y="0"/>
                    </a:moveTo>
                    <a:lnTo>
                      <a:pt x="554388" y="1249290"/>
                    </a:lnTo>
                    <a:lnTo>
                      <a:pt x="0" y="1805722"/>
                    </a:lnTo>
                    <a:lnTo>
                      <a:pt x="3577" y="556432"/>
                    </a:lnTo>
                    <a:close/>
                  </a:path>
                </a:pathLst>
              </a:custGeom>
              <a:gradFill flip="none" rotWithShape="1">
                <a:gsLst>
                  <a:gs pos="0">
                    <a:schemeClr val="accent1">
                      <a:lumMod val="75000"/>
                    </a:schemeClr>
                  </a:gs>
                  <a:gs pos="100000">
                    <a:schemeClr val="accent1">
                      <a:alpha val="0"/>
                    </a:schemeClr>
                  </a:gs>
                </a:gsLst>
                <a:lin ang="5400000" scaled="1"/>
                <a:tileRect/>
              </a:gradFill>
              <a:ln w="510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Regular"/>
                  <a:ea typeface="思源黑体 CN Regular"/>
                  <a:cs typeface="+mn-cs"/>
                </a:endParaRPr>
              </a:p>
            </p:txBody>
          </p:sp>
          <p:sp>
            <p:nvSpPr>
              <p:cNvPr id="389" name="任意多边形: 形状 388">
                <a:extLst>
                  <a:ext uri="{FF2B5EF4-FFF2-40B4-BE49-F238E27FC236}">
                    <a16:creationId xmlns:a16="http://schemas.microsoft.com/office/drawing/2014/main" id="{E599383D-BDA2-4E6A-8C7D-B4EFD23891C1}"/>
                  </a:ext>
                </a:extLst>
              </p:cNvPr>
              <p:cNvSpPr/>
              <p:nvPr/>
            </p:nvSpPr>
            <p:spPr>
              <a:xfrm>
                <a:off x="9896787" y="2338329"/>
                <a:ext cx="182922" cy="1353525"/>
              </a:xfrm>
              <a:custGeom>
                <a:avLst/>
                <a:gdLst>
                  <a:gd name="connsiteX0" fmla="*/ 182923 w 182922"/>
                  <a:gd name="connsiteY0" fmla="*/ 103724 h 1353525"/>
                  <a:gd name="connsiteX1" fmla="*/ 179346 w 182922"/>
                  <a:gd name="connsiteY1" fmla="*/ 1353525 h 1353525"/>
                  <a:gd name="connsiteX2" fmla="*/ 0 w 182922"/>
                  <a:gd name="connsiteY2" fmla="*/ 1249801 h 1353525"/>
                  <a:gd name="connsiteX3" fmla="*/ 3066 w 182922"/>
                  <a:gd name="connsiteY3" fmla="*/ 0 h 1353525"/>
                </a:gdLst>
                <a:ahLst/>
                <a:cxnLst>
                  <a:cxn ang="0">
                    <a:pos x="connsiteX0" y="connsiteY0"/>
                  </a:cxn>
                  <a:cxn ang="0">
                    <a:pos x="connsiteX1" y="connsiteY1"/>
                  </a:cxn>
                  <a:cxn ang="0">
                    <a:pos x="connsiteX2" y="connsiteY2"/>
                  </a:cxn>
                  <a:cxn ang="0">
                    <a:pos x="connsiteX3" y="connsiteY3"/>
                  </a:cxn>
                </a:cxnLst>
                <a:rect l="l" t="t" r="r" b="b"/>
                <a:pathLst>
                  <a:path w="182922" h="1353525">
                    <a:moveTo>
                      <a:pt x="182923" y="103724"/>
                    </a:moveTo>
                    <a:lnTo>
                      <a:pt x="179346" y="1353525"/>
                    </a:lnTo>
                    <a:lnTo>
                      <a:pt x="0" y="1249801"/>
                    </a:lnTo>
                    <a:lnTo>
                      <a:pt x="3066" y="0"/>
                    </a:lnTo>
                    <a:close/>
                  </a:path>
                </a:pathLst>
              </a:custGeom>
              <a:gradFill flip="none" rotWithShape="1">
                <a:gsLst>
                  <a:gs pos="22000">
                    <a:schemeClr val="accent1">
                      <a:lumMod val="90000"/>
                    </a:schemeClr>
                  </a:gs>
                  <a:gs pos="100000">
                    <a:schemeClr val="accent1">
                      <a:alpha val="0"/>
                    </a:schemeClr>
                  </a:gs>
                </a:gsLst>
                <a:lin ang="5400000" scaled="1"/>
                <a:tileRect/>
              </a:gradFill>
              <a:ln w="510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Regular"/>
                  <a:ea typeface="思源黑体 CN Regular"/>
                  <a:cs typeface="+mn-cs"/>
                </a:endParaRPr>
              </a:p>
            </p:txBody>
          </p:sp>
          <p:sp>
            <p:nvSpPr>
              <p:cNvPr id="390" name="任意多边形: 形状 389">
                <a:extLst>
                  <a:ext uri="{FF2B5EF4-FFF2-40B4-BE49-F238E27FC236}">
                    <a16:creationId xmlns:a16="http://schemas.microsoft.com/office/drawing/2014/main" id="{3F72CEBD-8827-4C2A-86E0-939735929791}"/>
                  </a:ext>
                </a:extLst>
              </p:cNvPr>
              <p:cNvSpPr/>
              <p:nvPr/>
            </p:nvSpPr>
            <p:spPr>
              <a:xfrm>
                <a:off x="10325480" y="2586143"/>
                <a:ext cx="208981" cy="1367831"/>
              </a:xfrm>
              <a:custGeom>
                <a:avLst/>
                <a:gdLst>
                  <a:gd name="connsiteX0" fmla="*/ 208982 w 208981"/>
                  <a:gd name="connsiteY0" fmla="*/ 118542 h 1367831"/>
                  <a:gd name="connsiteX1" fmla="*/ 205405 w 208981"/>
                  <a:gd name="connsiteY1" fmla="*/ 1367832 h 1367831"/>
                  <a:gd name="connsiteX2" fmla="*/ 0 w 208981"/>
                  <a:gd name="connsiteY2" fmla="*/ 1249290 h 1367831"/>
                  <a:gd name="connsiteX3" fmla="*/ 3577 w 208981"/>
                  <a:gd name="connsiteY3" fmla="*/ 0 h 1367831"/>
                </a:gdLst>
                <a:ahLst/>
                <a:cxnLst>
                  <a:cxn ang="0">
                    <a:pos x="connsiteX0" y="connsiteY0"/>
                  </a:cxn>
                  <a:cxn ang="0">
                    <a:pos x="connsiteX1" y="connsiteY1"/>
                  </a:cxn>
                  <a:cxn ang="0">
                    <a:pos x="connsiteX2" y="connsiteY2"/>
                  </a:cxn>
                  <a:cxn ang="0">
                    <a:pos x="connsiteX3" y="connsiteY3"/>
                  </a:cxn>
                </a:cxnLst>
                <a:rect l="l" t="t" r="r" b="b"/>
                <a:pathLst>
                  <a:path w="208981" h="1367831">
                    <a:moveTo>
                      <a:pt x="208982" y="118542"/>
                    </a:moveTo>
                    <a:lnTo>
                      <a:pt x="205405" y="1367832"/>
                    </a:lnTo>
                    <a:lnTo>
                      <a:pt x="0" y="1249290"/>
                    </a:lnTo>
                    <a:lnTo>
                      <a:pt x="3577" y="0"/>
                    </a:lnTo>
                    <a:close/>
                  </a:path>
                </a:pathLst>
              </a:custGeom>
              <a:gradFill flip="none" rotWithShape="1">
                <a:gsLst>
                  <a:gs pos="22000">
                    <a:schemeClr val="accent1">
                      <a:lumMod val="90000"/>
                    </a:schemeClr>
                  </a:gs>
                  <a:gs pos="100000">
                    <a:schemeClr val="accent1">
                      <a:alpha val="0"/>
                    </a:schemeClr>
                  </a:gs>
                </a:gsLst>
                <a:lin ang="5400000" scaled="1"/>
                <a:tileRect/>
              </a:gradFill>
              <a:ln w="510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Regular"/>
                  <a:ea typeface="思源黑体 CN Regular"/>
                  <a:cs typeface="+mn-cs"/>
                </a:endParaRPr>
              </a:p>
            </p:txBody>
          </p:sp>
          <p:sp>
            <p:nvSpPr>
              <p:cNvPr id="391" name="任意多边形: 形状 390">
                <a:extLst>
                  <a:ext uri="{FF2B5EF4-FFF2-40B4-BE49-F238E27FC236}">
                    <a16:creationId xmlns:a16="http://schemas.microsoft.com/office/drawing/2014/main" id="{3D919FEB-18D3-400E-B366-C85D4ABB6DC1}"/>
                  </a:ext>
                </a:extLst>
              </p:cNvPr>
              <p:cNvSpPr/>
              <p:nvPr/>
            </p:nvSpPr>
            <p:spPr>
              <a:xfrm>
                <a:off x="10530885" y="1969929"/>
                <a:ext cx="1267684" cy="1984045"/>
              </a:xfrm>
              <a:custGeom>
                <a:avLst/>
                <a:gdLst>
                  <a:gd name="connsiteX0" fmla="*/ 1267684 w 1267684"/>
                  <a:gd name="connsiteY0" fmla="*/ 0 h 1984045"/>
                  <a:gd name="connsiteX1" fmla="*/ 1264107 w 1267684"/>
                  <a:gd name="connsiteY1" fmla="*/ 1249801 h 1984045"/>
                  <a:gd name="connsiteX2" fmla="*/ 0 w 1267684"/>
                  <a:gd name="connsiteY2" fmla="*/ 1984046 h 1984045"/>
                  <a:gd name="connsiteX3" fmla="*/ 3577 w 1267684"/>
                  <a:gd name="connsiteY3" fmla="*/ 734756 h 1984045"/>
                </a:gdLst>
                <a:ahLst/>
                <a:cxnLst>
                  <a:cxn ang="0">
                    <a:pos x="connsiteX0" y="connsiteY0"/>
                  </a:cxn>
                  <a:cxn ang="0">
                    <a:pos x="connsiteX1" y="connsiteY1"/>
                  </a:cxn>
                  <a:cxn ang="0">
                    <a:pos x="connsiteX2" y="connsiteY2"/>
                  </a:cxn>
                  <a:cxn ang="0">
                    <a:pos x="connsiteX3" y="connsiteY3"/>
                  </a:cxn>
                </a:cxnLst>
                <a:rect l="l" t="t" r="r" b="b"/>
                <a:pathLst>
                  <a:path w="1267684" h="1984045">
                    <a:moveTo>
                      <a:pt x="1267684" y="0"/>
                    </a:moveTo>
                    <a:lnTo>
                      <a:pt x="1264107" y="1249801"/>
                    </a:lnTo>
                    <a:lnTo>
                      <a:pt x="0" y="1984046"/>
                    </a:lnTo>
                    <a:lnTo>
                      <a:pt x="3577" y="734756"/>
                    </a:lnTo>
                    <a:close/>
                  </a:path>
                </a:pathLst>
              </a:custGeom>
              <a:gradFill flip="none" rotWithShape="1">
                <a:gsLst>
                  <a:gs pos="0">
                    <a:schemeClr val="accent1">
                      <a:lumMod val="75000"/>
                    </a:schemeClr>
                  </a:gs>
                  <a:gs pos="100000">
                    <a:schemeClr val="accent1">
                      <a:alpha val="0"/>
                    </a:schemeClr>
                  </a:gs>
                </a:gsLst>
                <a:lin ang="5400000" scaled="1"/>
                <a:tileRect/>
              </a:gradFill>
              <a:ln w="510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Regular"/>
                  <a:ea typeface="思源黑体 CN Regular"/>
                  <a:cs typeface="+mn-cs"/>
                </a:endParaRPr>
              </a:p>
            </p:txBody>
          </p:sp>
          <p:sp>
            <p:nvSpPr>
              <p:cNvPr id="392" name="任意多边形: 形状 391">
                <a:extLst>
                  <a:ext uri="{FF2B5EF4-FFF2-40B4-BE49-F238E27FC236}">
                    <a16:creationId xmlns:a16="http://schemas.microsoft.com/office/drawing/2014/main" id="{82E3BDE0-146D-4154-BB7D-51674FBECDCF}"/>
                  </a:ext>
                </a:extLst>
              </p:cNvPr>
              <p:cNvSpPr/>
              <p:nvPr/>
            </p:nvSpPr>
            <p:spPr>
              <a:xfrm>
                <a:off x="9899853" y="1604084"/>
                <a:ext cx="1898715" cy="1100601"/>
              </a:xfrm>
              <a:custGeom>
                <a:avLst/>
                <a:gdLst>
                  <a:gd name="connsiteX0" fmla="*/ 964176 w 1898715"/>
                  <a:gd name="connsiteY0" fmla="*/ 703077 h 1100601"/>
                  <a:gd name="connsiteX1" fmla="*/ 1720392 w 1898715"/>
                  <a:gd name="connsiteY1" fmla="*/ 263143 h 1100601"/>
                  <a:gd name="connsiteX2" fmla="*/ 1898716 w 1898715"/>
                  <a:gd name="connsiteY2" fmla="*/ 365845 h 1100601"/>
                  <a:gd name="connsiteX3" fmla="*/ 634609 w 1898715"/>
                  <a:gd name="connsiteY3" fmla="*/ 1100601 h 1100601"/>
                  <a:gd name="connsiteX4" fmla="*/ 429204 w 1898715"/>
                  <a:gd name="connsiteY4" fmla="*/ 982059 h 1100601"/>
                  <a:gd name="connsiteX5" fmla="*/ 1099068 w 1898715"/>
                  <a:gd name="connsiteY5" fmla="*/ 308107 h 1100601"/>
                  <a:gd name="connsiteX6" fmla="*/ 1095492 w 1898715"/>
                  <a:gd name="connsiteY6" fmla="*/ 306063 h 1100601"/>
                  <a:gd name="connsiteX7" fmla="*/ 179857 w 1898715"/>
                  <a:gd name="connsiteY7" fmla="*/ 837969 h 1100601"/>
                  <a:gd name="connsiteX8" fmla="*/ 0 w 1898715"/>
                  <a:gd name="connsiteY8" fmla="*/ 734245 h 1100601"/>
                  <a:gd name="connsiteX9" fmla="*/ 1264107 w 1898715"/>
                  <a:gd name="connsiteY9" fmla="*/ 0 h 1100601"/>
                  <a:gd name="connsiteX10" fmla="*/ 1514987 w 1898715"/>
                  <a:gd name="connsiteY10" fmla="*/ 144601 h 1100601"/>
                  <a:gd name="connsiteX11" fmla="*/ 960599 w 1898715"/>
                  <a:gd name="connsiteY11" fmla="*/ 701033 h 1100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98715" h="1100601">
                    <a:moveTo>
                      <a:pt x="964176" y="703077"/>
                    </a:moveTo>
                    <a:lnTo>
                      <a:pt x="1720392" y="263143"/>
                    </a:lnTo>
                    <a:lnTo>
                      <a:pt x="1898716" y="365845"/>
                    </a:lnTo>
                    <a:lnTo>
                      <a:pt x="634609" y="1100601"/>
                    </a:lnTo>
                    <a:lnTo>
                      <a:pt x="429204" y="982059"/>
                    </a:lnTo>
                    <a:lnTo>
                      <a:pt x="1099068" y="308107"/>
                    </a:lnTo>
                    <a:lnTo>
                      <a:pt x="1095492" y="306063"/>
                    </a:lnTo>
                    <a:lnTo>
                      <a:pt x="179857" y="837969"/>
                    </a:lnTo>
                    <a:lnTo>
                      <a:pt x="0" y="734245"/>
                    </a:lnTo>
                    <a:lnTo>
                      <a:pt x="1264107" y="0"/>
                    </a:lnTo>
                    <a:lnTo>
                      <a:pt x="1514987" y="144601"/>
                    </a:lnTo>
                    <a:lnTo>
                      <a:pt x="960599" y="701033"/>
                    </a:lnTo>
                    <a:close/>
                  </a:path>
                </a:pathLst>
              </a:custGeom>
              <a:gradFill flip="none" rotWithShape="1">
                <a:gsLst>
                  <a:gs pos="0">
                    <a:schemeClr val="accent2">
                      <a:lumMod val="60000"/>
                      <a:lumOff val="40000"/>
                    </a:schemeClr>
                  </a:gs>
                  <a:gs pos="100000">
                    <a:schemeClr val="accent1"/>
                  </a:gs>
                </a:gsLst>
                <a:lin ang="2700000" scaled="1"/>
                <a:tileRect/>
              </a:gradFill>
              <a:ln w="510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Regular"/>
                  <a:ea typeface="思源黑体 CN Regular"/>
                  <a:cs typeface="+mn-cs"/>
                </a:endParaRPr>
              </a:p>
            </p:txBody>
          </p:sp>
        </p:grpSp>
        <p:grpSp>
          <p:nvGrpSpPr>
            <p:cNvPr id="496" name="组合 495">
              <a:extLst>
                <a:ext uri="{FF2B5EF4-FFF2-40B4-BE49-F238E27FC236}">
                  <a16:creationId xmlns:a16="http://schemas.microsoft.com/office/drawing/2014/main" id="{158E224A-2B13-49CC-AEA0-3A614AAC31E2}"/>
                </a:ext>
              </a:extLst>
            </p:cNvPr>
            <p:cNvGrpSpPr/>
            <p:nvPr/>
          </p:nvGrpSpPr>
          <p:grpSpPr>
            <a:xfrm>
              <a:off x="5584437" y="2052704"/>
              <a:ext cx="1929372" cy="2365730"/>
              <a:chOff x="9508459" y="-330911"/>
              <a:chExt cx="1929372" cy="2365730"/>
            </a:xfrm>
          </p:grpSpPr>
          <p:sp>
            <p:nvSpPr>
              <p:cNvPr id="394" name="任意多边形: 形状 393">
                <a:extLst>
                  <a:ext uri="{FF2B5EF4-FFF2-40B4-BE49-F238E27FC236}">
                    <a16:creationId xmlns:a16="http://schemas.microsoft.com/office/drawing/2014/main" id="{8617B6B9-8F8E-42EA-9D58-7322757F1484}"/>
                  </a:ext>
                </a:extLst>
              </p:cNvPr>
              <p:cNvSpPr/>
              <p:nvPr/>
            </p:nvSpPr>
            <p:spPr>
              <a:xfrm>
                <a:off x="10425116" y="-215946"/>
                <a:ext cx="550811" cy="1567615"/>
              </a:xfrm>
              <a:custGeom>
                <a:avLst/>
                <a:gdLst>
                  <a:gd name="connsiteX0" fmla="*/ 550812 w 550811"/>
                  <a:gd name="connsiteY0" fmla="*/ 0 h 1567615"/>
                  <a:gd name="connsiteX1" fmla="*/ 547235 w 550811"/>
                  <a:gd name="connsiteY1" fmla="*/ 1249801 h 1567615"/>
                  <a:gd name="connsiteX2" fmla="*/ 0 w 550811"/>
                  <a:gd name="connsiteY2" fmla="*/ 1567616 h 1567615"/>
                  <a:gd name="connsiteX3" fmla="*/ 3577 w 550811"/>
                  <a:gd name="connsiteY3" fmla="*/ 318326 h 1567615"/>
                </a:gdLst>
                <a:ahLst/>
                <a:cxnLst>
                  <a:cxn ang="0">
                    <a:pos x="connsiteX0" y="connsiteY0"/>
                  </a:cxn>
                  <a:cxn ang="0">
                    <a:pos x="connsiteX1" y="connsiteY1"/>
                  </a:cxn>
                  <a:cxn ang="0">
                    <a:pos x="connsiteX2" y="connsiteY2"/>
                  </a:cxn>
                  <a:cxn ang="0">
                    <a:pos x="connsiteX3" y="connsiteY3"/>
                  </a:cxn>
                </a:cxnLst>
                <a:rect l="l" t="t" r="r" b="b"/>
                <a:pathLst>
                  <a:path w="550811" h="1567615">
                    <a:moveTo>
                      <a:pt x="550812" y="0"/>
                    </a:moveTo>
                    <a:lnTo>
                      <a:pt x="547235" y="1249801"/>
                    </a:lnTo>
                    <a:lnTo>
                      <a:pt x="0" y="1567616"/>
                    </a:lnTo>
                    <a:lnTo>
                      <a:pt x="3577" y="318326"/>
                    </a:lnTo>
                    <a:close/>
                  </a:path>
                </a:pathLst>
              </a:custGeom>
              <a:gradFill flip="none" rotWithShape="1">
                <a:gsLst>
                  <a:gs pos="0">
                    <a:schemeClr val="accent1">
                      <a:lumMod val="75000"/>
                    </a:schemeClr>
                  </a:gs>
                  <a:gs pos="100000">
                    <a:schemeClr val="accent1">
                      <a:alpha val="0"/>
                    </a:schemeClr>
                  </a:gs>
                </a:gsLst>
                <a:lin ang="5400000" scaled="1"/>
                <a:tileRect/>
              </a:gradFill>
              <a:ln w="510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Regular"/>
                  <a:ea typeface="思源黑体 CN Regular"/>
                  <a:cs typeface="+mn-cs"/>
                </a:endParaRPr>
              </a:p>
            </p:txBody>
          </p:sp>
          <p:sp>
            <p:nvSpPr>
              <p:cNvPr id="395" name="任意多边形: 形状 394">
                <a:extLst>
                  <a:ext uri="{FF2B5EF4-FFF2-40B4-BE49-F238E27FC236}">
                    <a16:creationId xmlns:a16="http://schemas.microsoft.com/office/drawing/2014/main" id="{8A6BD123-08A5-47D6-8BCD-685F3A7DCE4D}"/>
                  </a:ext>
                </a:extLst>
              </p:cNvPr>
              <p:cNvSpPr/>
              <p:nvPr/>
            </p:nvSpPr>
            <p:spPr>
              <a:xfrm>
                <a:off x="10592709" y="50774"/>
                <a:ext cx="845122" cy="1416372"/>
              </a:xfrm>
              <a:custGeom>
                <a:avLst/>
                <a:gdLst>
                  <a:gd name="connsiteX0" fmla="*/ 845123 w 845122"/>
                  <a:gd name="connsiteY0" fmla="*/ 0 h 1416372"/>
                  <a:gd name="connsiteX1" fmla="*/ 841546 w 845122"/>
                  <a:gd name="connsiteY1" fmla="*/ 1249801 h 1416372"/>
                  <a:gd name="connsiteX2" fmla="*/ 0 w 845122"/>
                  <a:gd name="connsiteY2" fmla="*/ 1416373 h 1416372"/>
                  <a:gd name="connsiteX3" fmla="*/ 3577 w 845122"/>
                  <a:gd name="connsiteY3" fmla="*/ 167083 h 1416372"/>
                </a:gdLst>
                <a:ahLst/>
                <a:cxnLst>
                  <a:cxn ang="0">
                    <a:pos x="connsiteX0" y="connsiteY0"/>
                  </a:cxn>
                  <a:cxn ang="0">
                    <a:pos x="connsiteX1" y="connsiteY1"/>
                  </a:cxn>
                  <a:cxn ang="0">
                    <a:pos x="connsiteX2" y="connsiteY2"/>
                  </a:cxn>
                  <a:cxn ang="0">
                    <a:pos x="connsiteX3" y="connsiteY3"/>
                  </a:cxn>
                </a:cxnLst>
                <a:rect l="l" t="t" r="r" b="b"/>
                <a:pathLst>
                  <a:path w="845122" h="1416372">
                    <a:moveTo>
                      <a:pt x="845123" y="0"/>
                    </a:moveTo>
                    <a:lnTo>
                      <a:pt x="841546" y="1249801"/>
                    </a:lnTo>
                    <a:lnTo>
                      <a:pt x="0" y="1416373"/>
                    </a:lnTo>
                    <a:lnTo>
                      <a:pt x="3577" y="167083"/>
                    </a:lnTo>
                    <a:close/>
                  </a:path>
                </a:pathLst>
              </a:custGeom>
              <a:gradFill flip="none" rotWithShape="1">
                <a:gsLst>
                  <a:gs pos="22000">
                    <a:schemeClr val="accent1">
                      <a:lumMod val="90000"/>
                    </a:schemeClr>
                  </a:gs>
                  <a:gs pos="100000">
                    <a:schemeClr val="accent1">
                      <a:alpha val="0"/>
                    </a:schemeClr>
                  </a:gs>
                </a:gsLst>
                <a:lin ang="5400000" scaled="1"/>
                <a:tileRect/>
              </a:gradFill>
              <a:ln w="510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Regular"/>
                  <a:ea typeface="思源黑体 CN Regular"/>
                  <a:cs typeface="+mn-cs"/>
                </a:endParaRPr>
              </a:p>
            </p:txBody>
          </p:sp>
          <p:sp>
            <p:nvSpPr>
              <p:cNvPr id="396" name="任意多边形: 形状 395">
                <a:extLst>
                  <a:ext uri="{FF2B5EF4-FFF2-40B4-BE49-F238E27FC236}">
                    <a16:creationId xmlns:a16="http://schemas.microsoft.com/office/drawing/2014/main" id="{F2718F63-77DC-4AFC-BDD4-F75C06D401B6}"/>
                  </a:ext>
                </a:extLst>
              </p:cNvPr>
              <p:cNvSpPr/>
              <p:nvPr/>
            </p:nvSpPr>
            <p:spPr>
              <a:xfrm>
                <a:off x="10096570" y="261799"/>
                <a:ext cx="180878" cy="1280968"/>
              </a:xfrm>
              <a:custGeom>
                <a:avLst/>
                <a:gdLst>
                  <a:gd name="connsiteX0" fmla="*/ 180879 w 180878"/>
                  <a:gd name="connsiteY0" fmla="*/ 0 h 1280968"/>
                  <a:gd name="connsiteX1" fmla="*/ 177302 w 180878"/>
                  <a:gd name="connsiteY1" fmla="*/ 1249290 h 1280968"/>
                  <a:gd name="connsiteX2" fmla="*/ 0 w 180878"/>
                  <a:gd name="connsiteY2" fmla="*/ 1280969 h 1280968"/>
                  <a:gd name="connsiteX3" fmla="*/ 3577 w 180878"/>
                  <a:gd name="connsiteY3" fmla="*/ 31168 h 1280968"/>
                </a:gdLst>
                <a:ahLst/>
                <a:cxnLst>
                  <a:cxn ang="0">
                    <a:pos x="connsiteX0" y="connsiteY0"/>
                  </a:cxn>
                  <a:cxn ang="0">
                    <a:pos x="connsiteX1" y="connsiteY1"/>
                  </a:cxn>
                  <a:cxn ang="0">
                    <a:pos x="connsiteX2" y="connsiteY2"/>
                  </a:cxn>
                  <a:cxn ang="0">
                    <a:pos x="connsiteX3" y="connsiteY3"/>
                  </a:cxn>
                </a:cxnLst>
                <a:rect l="l" t="t" r="r" b="b"/>
                <a:pathLst>
                  <a:path w="180878" h="1280968">
                    <a:moveTo>
                      <a:pt x="180879" y="0"/>
                    </a:moveTo>
                    <a:lnTo>
                      <a:pt x="177302" y="1249290"/>
                    </a:lnTo>
                    <a:lnTo>
                      <a:pt x="0" y="1280969"/>
                    </a:lnTo>
                    <a:lnTo>
                      <a:pt x="3577" y="31168"/>
                    </a:lnTo>
                    <a:close/>
                  </a:path>
                </a:pathLst>
              </a:custGeom>
              <a:gradFill flip="none" rotWithShape="1">
                <a:gsLst>
                  <a:gs pos="22000">
                    <a:schemeClr val="accent1">
                      <a:lumMod val="90000"/>
                    </a:schemeClr>
                  </a:gs>
                  <a:gs pos="100000">
                    <a:schemeClr val="accent1">
                      <a:alpha val="0"/>
                    </a:schemeClr>
                  </a:gs>
                </a:gsLst>
                <a:lin ang="5400000" scaled="1"/>
                <a:tileRect/>
              </a:gradFill>
              <a:ln w="510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Regular"/>
                  <a:ea typeface="思源黑体 CN Regular"/>
                  <a:cs typeface="+mn-cs"/>
                </a:endParaRPr>
              </a:p>
            </p:txBody>
          </p:sp>
          <p:sp>
            <p:nvSpPr>
              <p:cNvPr id="397" name="任意多边形: 形状 396">
                <a:extLst>
                  <a:ext uri="{FF2B5EF4-FFF2-40B4-BE49-F238E27FC236}">
                    <a16:creationId xmlns:a16="http://schemas.microsoft.com/office/drawing/2014/main" id="{E7CB9F26-E352-4B53-AAA5-29A171A524C1}"/>
                  </a:ext>
                </a:extLst>
              </p:cNvPr>
              <p:cNvSpPr/>
              <p:nvPr/>
            </p:nvSpPr>
            <p:spPr>
              <a:xfrm>
                <a:off x="9708243" y="292967"/>
                <a:ext cx="391904" cy="1475132"/>
              </a:xfrm>
              <a:custGeom>
                <a:avLst/>
                <a:gdLst>
                  <a:gd name="connsiteX0" fmla="*/ 391904 w 391904"/>
                  <a:gd name="connsiteY0" fmla="*/ 0 h 1475132"/>
                  <a:gd name="connsiteX1" fmla="*/ 388327 w 391904"/>
                  <a:gd name="connsiteY1" fmla="*/ 1249801 h 1475132"/>
                  <a:gd name="connsiteX2" fmla="*/ 0 w 391904"/>
                  <a:gd name="connsiteY2" fmla="*/ 1475133 h 1475132"/>
                  <a:gd name="connsiteX3" fmla="*/ 3577 w 391904"/>
                  <a:gd name="connsiteY3" fmla="*/ 225843 h 1475132"/>
                </a:gdLst>
                <a:ahLst/>
                <a:cxnLst>
                  <a:cxn ang="0">
                    <a:pos x="connsiteX0" y="connsiteY0"/>
                  </a:cxn>
                  <a:cxn ang="0">
                    <a:pos x="connsiteX1" y="connsiteY1"/>
                  </a:cxn>
                  <a:cxn ang="0">
                    <a:pos x="connsiteX2" y="connsiteY2"/>
                  </a:cxn>
                  <a:cxn ang="0">
                    <a:pos x="connsiteX3" y="connsiteY3"/>
                  </a:cxn>
                </a:cxnLst>
                <a:rect l="l" t="t" r="r" b="b"/>
                <a:pathLst>
                  <a:path w="391904" h="1475132">
                    <a:moveTo>
                      <a:pt x="391904" y="0"/>
                    </a:moveTo>
                    <a:lnTo>
                      <a:pt x="388327" y="1249801"/>
                    </a:lnTo>
                    <a:lnTo>
                      <a:pt x="0" y="1475133"/>
                    </a:lnTo>
                    <a:lnTo>
                      <a:pt x="3577" y="225843"/>
                    </a:lnTo>
                    <a:close/>
                  </a:path>
                </a:pathLst>
              </a:custGeom>
              <a:gradFill flip="none" rotWithShape="1">
                <a:gsLst>
                  <a:gs pos="0">
                    <a:schemeClr val="accent1">
                      <a:lumMod val="75000"/>
                    </a:schemeClr>
                  </a:gs>
                  <a:gs pos="100000">
                    <a:schemeClr val="accent1">
                      <a:alpha val="0"/>
                    </a:schemeClr>
                  </a:gs>
                </a:gsLst>
                <a:lin ang="5400000" scaled="1"/>
                <a:tileRect/>
              </a:gradFill>
              <a:ln w="510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Regular"/>
                  <a:ea typeface="思源黑体 CN Regular"/>
                  <a:cs typeface="+mn-cs"/>
                </a:endParaRPr>
              </a:p>
            </p:txBody>
          </p:sp>
          <p:sp>
            <p:nvSpPr>
              <p:cNvPr id="398" name="任意多边形: 形状 397">
                <a:extLst>
                  <a:ext uri="{FF2B5EF4-FFF2-40B4-BE49-F238E27FC236}">
                    <a16:creationId xmlns:a16="http://schemas.microsoft.com/office/drawing/2014/main" id="{B448B076-90FA-48B5-950D-AF705B6169A8}"/>
                  </a:ext>
                </a:extLst>
              </p:cNvPr>
              <p:cNvSpPr/>
              <p:nvPr/>
            </p:nvSpPr>
            <p:spPr>
              <a:xfrm>
                <a:off x="9508459" y="403334"/>
                <a:ext cx="203361" cy="1364765"/>
              </a:xfrm>
              <a:custGeom>
                <a:avLst/>
                <a:gdLst>
                  <a:gd name="connsiteX0" fmla="*/ 203361 w 203361"/>
                  <a:gd name="connsiteY0" fmla="*/ 115476 h 1364765"/>
                  <a:gd name="connsiteX1" fmla="*/ 199784 w 203361"/>
                  <a:gd name="connsiteY1" fmla="*/ 1364766 h 1364765"/>
                  <a:gd name="connsiteX2" fmla="*/ 0 w 203361"/>
                  <a:gd name="connsiteY2" fmla="*/ 1249801 h 1364765"/>
                  <a:gd name="connsiteX3" fmla="*/ 3577 w 203361"/>
                  <a:gd name="connsiteY3" fmla="*/ 0 h 1364765"/>
                </a:gdLst>
                <a:ahLst/>
                <a:cxnLst>
                  <a:cxn ang="0">
                    <a:pos x="connsiteX0" y="connsiteY0"/>
                  </a:cxn>
                  <a:cxn ang="0">
                    <a:pos x="connsiteX1" y="connsiteY1"/>
                  </a:cxn>
                  <a:cxn ang="0">
                    <a:pos x="connsiteX2" y="connsiteY2"/>
                  </a:cxn>
                  <a:cxn ang="0">
                    <a:pos x="connsiteX3" y="connsiteY3"/>
                  </a:cxn>
                </a:cxnLst>
                <a:rect l="l" t="t" r="r" b="b"/>
                <a:pathLst>
                  <a:path w="203361" h="1364765">
                    <a:moveTo>
                      <a:pt x="203361" y="115476"/>
                    </a:moveTo>
                    <a:lnTo>
                      <a:pt x="199784" y="1364766"/>
                    </a:lnTo>
                    <a:lnTo>
                      <a:pt x="0" y="1249801"/>
                    </a:lnTo>
                    <a:lnTo>
                      <a:pt x="3577" y="0"/>
                    </a:lnTo>
                    <a:close/>
                  </a:path>
                </a:pathLst>
              </a:custGeom>
              <a:gradFill flip="none" rotWithShape="1">
                <a:gsLst>
                  <a:gs pos="22000">
                    <a:schemeClr val="accent1">
                      <a:lumMod val="90000"/>
                    </a:schemeClr>
                  </a:gs>
                  <a:gs pos="100000">
                    <a:schemeClr val="accent1">
                      <a:alpha val="0"/>
                    </a:schemeClr>
                  </a:gs>
                </a:gsLst>
                <a:lin ang="5400000" scaled="1"/>
                <a:tileRect/>
              </a:gradFill>
              <a:ln w="510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Regular"/>
                  <a:ea typeface="思源黑体 CN Regular"/>
                  <a:cs typeface="+mn-cs"/>
                </a:endParaRPr>
              </a:p>
            </p:txBody>
          </p:sp>
          <p:sp>
            <p:nvSpPr>
              <p:cNvPr id="399" name="任意多边形: 形状 398">
                <a:extLst>
                  <a:ext uri="{FF2B5EF4-FFF2-40B4-BE49-F238E27FC236}">
                    <a16:creationId xmlns:a16="http://schemas.microsoft.com/office/drawing/2014/main" id="{84690084-9F18-462B-A25B-FE7B450275CF}"/>
                  </a:ext>
                </a:extLst>
              </p:cNvPr>
              <p:cNvSpPr/>
              <p:nvPr/>
            </p:nvSpPr>
            <p:spPr>
              <a:xfrm>
                <a:off x="9964743" y="666988"/>
                <a:ext cx="208981" cy="1367831"/>
              </a:xfrm>
              <a:custGeom>
                <a:avLst/>
                <a:gdLst>
                  <a:gd name="connsiteX0" fmla="*/ 208981 w 208981"/>
                  <a:gd name="connsiteY0" fmla="*/ 118542 h 1367831"/>
                  <a:gd name="connsiteX1" fmla="*/ 205404 w 208981"/>
                  <a:gd name="connsiteY1" fmla="*/ 1367832 h 1367831"/>
                  <a:gd name="connsiteX2" fmla="*/ 0 w 208981"/>
                  <a:gd name="connsiteY2" fmla="*/ 1249290 h 1367831"/>
                  <a:gd name="connsiteX3" fmla="*/ 3576 w 208981"/>
                  <a:gd name="connsiteY3" fmla="*/ 0 h 1367831"/>
                </a:gdLst>
                <a:ahLst/>
                <a:cxnLst>
                  <a:cxn ang="0">
                    <a:pos x="connsiteX0" y="connsiteY0"/>
                  </a:cxn>
                  <a:cxn ang="0">
                    <a:pos x="connsiteX1" y="connsiteY1"/>
                  </a:cxn>
                  <a:cxn ang="0">
                    <a:pos x="connsiteX2" y="connsiteY2"/>
                  </a:cxn>
                  <a:cxn ang="0">
                    <a:pos x="connsiteX3" y="connsiteY3"/>
                  </a:cxn>
                </a:cxnLst>
                <a:rect l="l" t="t" r="r" b="b"/>
                <a:pathLst>
                  <a:path w="208981" h="1367831">
                    <a:moveTo>
                      <a:pt x="208981" y="118542"/>
                    </a:moveTo>
                    <a:lnTo>
                      <a:pt x="205404" y="1367832"/>
                    </a:lnTo>
                    <a:lnTo>
                      <a:pt x="0" y="1249290"/>
                    </a:lnTo>
                    <a:lnTo>
                      <a:pt x="3576" y="0"/>
                    </a:lnTo>
                    <a:close/>
                  </a:path>
                </a:pathLst>
              </a:custGeom>
              <a:gradFill flip="none" rotWithShape="1">
                <a:gsLst>
                  <a:gs pos="22000">
                    <a:schemeClr val="accent1">
                      <a:lumMod val="90000"/>
                    </a:schemeClr>
                  </a:gs>
                  <a:gs pos="100000">
                    <a:schemeClr val="accent1">
                      <a:alpha val="0"/>
                    </a:schemeClr>
                  </a:gs>
                </a:gsLst>
                <a:lin ang="5400000" scaled="1"/>
                <a:tileRect/>
              </a:gradFill>
              <a:ln w="510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Regular"/>
                  <a:ea typeface="思源黑体 CN Regular"/>
                  <a:cs typeface="+mn-cs"/>
                </a:endParaRPr>
              </a:p>
            </p:txBody>
          </p:sp>
          <p:sp>
            <p:nvSpPr>
              <p:cNvPr id="400" name="任意多边形: 形状 399">
                <a:extLst>
                  <a:ext uri="{FF2B5EF4-FFF2-40B4-BE49-F238E27FC236}">
                    <a16:creationId xmlns:a16="http://schemas.microsoft.com/office/drawing/2014/main" id="{42298514-7A86-485B-9F22-97EC5BD0C42C}"/>
                  </a:ext>
                </a:extLst>
              </p:cNvPr>
              <p:cNvSpPr/>
              <p:nvPr/>
            </p:nvSpPr>
            <p:spPr>
              <a:xfrm>
                <a:off x="10170148" y="217856"/>
                <a:ext cx="426138" cy="1816963"/>
              </a:xfrm>
              <a:custGeom>
                <a:avLst/>
                <a:gdLst>
                  <a:gd name="connsiteX0" fmla="*/ 426138 w 426138"/>
                  <a:gd name="connsiteY0" fmla="*/ 0 h 1816963"/>
                  <a:gd name="connsiteX1" fmla="*/ 422561 w 426138"/>
                  <a:gd name="connsiteY1" fmla="*/ 1249290 h 1816963"/>
                  <a:gd name="connsiteX2" fmla="*/ 0 w 426138"/>
                  <a:gd name="connsiteY2" fmla="*/ 1816963 h 1816963"/>
                  <a:gd name="connsiteX3" fmla="*/ 3577 w 426138"/>
                  <a:gd name="connsiteY3" fmla="*/ 567673 h 1816963"/>
                </a:gdLst>
                <a:ahLst/>
                <a:cxnLst>
                  <a:cxn ang="0">
                    <a:pos x="connsiteX0" y="connsiteY0"/>
                  </a:cxn>
                  <a:cxn ang="0">
                    <a:pos x="connsiteX1" y="connsiteY1"/>
                  </a:cxn>
                  <a:cxn ang="0">
                    <a:pos x="connsiteX2" y="connsiteY2"/>
                  </a:cxn>
                  <a:cxn ang="0">
                    <a:pos x="connsiteX3" y="connsiteY3"/>
                  </a:cxn>
                </a:cxnLst>
                <a:rect l="l" t="t" r="r" b="b"/>
                <a:pathLst>
                  <a:path w="426138" h="1816963">
                    <a:moveTo>
                      <a:pt x="426138" y="0"/>
                    </a:moveTo>
                    <a:lnTo>
                      <a:pt x="422561" y="1249290"/>
                    </a:lnTo>
                    <a:lnTo>
                      <a:pt x="0" y="1816963"/>
                    </a:lnTo>
                    <a:lnTo>
                      <a:pt x="3577" y="567673"/>
                    </a:lnTo>
                    <a:close/>
                  </a:path>
                </a:pathLst>
              </a:custGeom>
              <a:gradFill flip="none" rotWithShape="1">
                <a:gsLst>
                  <a:gs pos="0">
                    <a:schemeClr val="accent1">
                      <a:lumMod val="75000"/>
                    </a:schemeClr>
                  </a:gs>
                  <a:gs pos="100000">
                    <a:schemeClr val="accent1">
                      <a:alpha val="0"/>
                    </a:schemeClr>
                  </a:gs>
                </a:gsLst>
                <a:lin ang="5400000" scaled="1"/>
                <a:tileRect/>
              </a:gradFill>
              <a:ln w="510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Regular"/>
                  <a:ea typeface="思源黑体 CN Regular"/>
                  <a:cs typeface="+mn-cs"/>
                </a:endParaRPr>
              </a:p>
            </p:txBody>
          </p:sp>
          <p:sp>
            <p:nvSpPr>
              <p:cNvPr id="401" name="任意多边形: 形状 400">
                <a:extLst>
                  <a:ext uri="{FF2B5EF4-FFF2-40B4-BE49-F238E27FC236}">
                    <a16:creationId xmlns:a16="http://schemas.microsoft.com/office/drawing/2014/main" id="{CBFD9D18-0F5F-48A9-A207-44A516A09A27}"/>
                  </a:ext>
                </a:extLst>
              </p:cNvPr>
              <p:cNvSpPr/>
              <p:nvPr/>
            </p:nvSpPr>
            <p:spPr>
              <a:xfrm>
                <a:off x="9512035" y="-330911"/>
                <a:ext cx="1925796" cy="1116441"/>
              </a:xfrm>
              <a:custGeom>
                <a:avLst/>
                <a:gdLst>
                  <a:gd name="connsiteX0" fmla="*/ 1726013 w 1925796"/>
                  <a:gd name="connsiteY0" fmla="*/ 266209 h 1116441"/>
                  <a:gd name="connsiteX1" fmla="*/ 1925797 w 1925796"/>
                  <a:gd name="connsiteY1" fmla="*/ 381685 h 1116441"/>
                  <a:gd name="connsiteX2" fmla="*/ 1084251 w 1925796"/>
                  <a:gd name="connsiteY2" fmla="*/ 548768 h 1116441"/>
                  <a:gd name="connsiteX3" fmla="*/ 661689 w 1925796"/>
                  <a:gd name="connsiteY3" fmla="*/ 1116441 h 1116441"/>
                  <a:gd name="connsiteX4" fmla="*/ 456285 w 1925796"/>
                  <a:gd name="connsiteY4" fmla="*/ 997899 h 1116441"/>
                  <a:gd name="connsiteX5" fmla="*/ 765413 w 1925796"/>
                  <a:gd name="connsiteY5" fmla="*/ 592710 h 1116441"/>
                  <a:gd name="connsiteX6" fmla="*/ 588112 w 1925796"/>
                  <a:gd name="connsiteY6" fmla="*/ 623878 h 1116441"/>
                  <a:gd name="connsiteX7" fmla="*/ 199784 w 1925796"/>
                  <a:gd name="connsiteY7" fmla="*/ 849721 h 1116441"/>
                  <a:gd name="connsiteX8" fmla="*/ 0 w 1925796"/>
                  <a:gd name="connsiteY8" fmla="*/ 734245 h 1116441"/>
                  <a:gd name="connsiteX9" fmla="*/ 1264108 w 1925796"/>
                  <a:gd name="connsiteY9" fmla="*/ 0 h 1116441"/>
                  <a:gd name="connsiteX10" fmla="*/ 1463892 w 1925796"/>
                  <a:gd name="connsiteY10" fmla="*/ 114965 h 1116441"/>
                  <a:gd name="connsiteX11" fmla="*/ 916657 w 1925796"/>
                  <a:gd name="connsiteY11" fmla="*/ 433292 h 1116441"/>
                  <a:gd name="connsiteX12" fmla="*/ 920234 w 1925796"/>
                  <a:gd name="connsiteY12" fmla="*/ 435335 h 1116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25796" h="1116441">
                    <a:moveTo>
                      <a:pt x="1726013" y="266209"/>
                    </a:moveTo>
                    <a:lnTo>
                      <a:pt x="1925797" y="381685"/>
                    </a:lnTo>
                    <a:lnTo>
                      <a:pt x="1084251" y="548768"/>
                    </a:lnTo>
                    <a:lnTo>
                      <a:pt x="661689" y="1116441"/>
                    </a:lnTo>
                    <a:lnTo>
                      <a:pt x="456285" y="997899"/>
                    </a:lnTo>
                    <a:lnTo>
                      <a:pt x="765413" y="592710"/>
                    </a:lnTo>
                    <a:lnTo>
                      <a:pt x="588112" y="623878"/>
                    </a:lnTo>
                    <a:lnTo>
                      <a:pt x="199784" y="849721"/>
                    </a:lnTo>
                    <a:lnTo>
                      <a:pt x="0" y="734245"/>
                    </a:lnTo>
                    <a:lnTo>
                      <a:pt x="1264108" y="0"/>
                    </a:lnTo>
                    <a:lnTo>
                      <a:pt x="1463892" y="114965"/>
                    </a:lnTo>
                    <a:lnTo>
                      <a:pt x="916657" y="433292"/>
                    </a:lnTo>
                    <a:lnTo>
                      <a:pt x="920234" y="435335"/>
                    </a:lnTo>
                    <a:close/>
                  </a:path>
                </a:pathLst>
              </a:custGeom>
              <a:gradFill flip="none" rotWithShape="1">
                <a:gsLst>
                  <a:gs pos="0">
                    <a:schemeClr val="accent2">
                      <a:lumMod val="60000"/>
                      <a:lumOff val="40000"/>
                    </a:schemeClr>
                  </a:gs>
                  <a:gs pos="100000">
                    <a:schemeClr val="accent1"/>
                  </a:gs>
                </a:gsLst>
                <a:lin ang="2700000" scaled="1"/>
                <a:tileRect/>
              </a:gradFill>
              <a:ln w="510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Roboto Regular"/>
                  <a:ea typeface="思源黑体 CN Regular"/>
                  <a:cs typeface="+mn-cs"/>
                </a:endParaRPr>
              </a:p>
            </p:txBody>
          </p:sp>
        </p:grpSp>
      </p:grpSp>
      <p:grpSp>
        <p:nvGrpSpPr>
          <p:cNvPr id="498" name="组合 497">
            <a:extLst>
              <a:ext uri="{FF2B5EF4-FFF2-40B4-BE49-F238E27FC236}">
                <a16:creationId xmlns:a16="http://schemas.microsoft.com/office/drawing/2014/main" id="{CC85E11B-3FC6-45DF-8591-FA67383F27F2}"/>
              </a:ext>
            </a:extLst>
          </p:cNvPr>
          <p:cNvGrpSpPr/>
          <p:nvPr/>
        </p:nvGrpSpPr>
        <p:grpSpPr>
          <a:xfrm>
            <a:off x="5251122" y="2813715"/>
            <a:ext cx="4167107" cy="4189264"/>
            <a:chOff x="695325" y="2129655"/>
            <a:chExt cx="3668574" cy="3688080"/>
          </a:xfrm>
        </p:grpSpPr>
        <p:grpSp>
          <p:nvGrpSpPr>
            <p:cNvPr id="495" name="组合 494">
              <a:extLst>
                <a:ext uri="{FF2B5EF4-FFF2-40B4-BE49-F238E27FC236}">
                  <a16:creationId xmlns:a16="http://schemas.microsoft.com/office/drawing/2014/main" id="{224AAAC2-A983-4501-99E7-E59DF02B0B89}"/>
                </a:ext>
              </a:extLst>
            </p:cNvPr>
            <p:cNvGrpSpPr/>
            <p:nvPr/>
          </p:nvGrpSpPr>
          <p:grpSpPr>
            <a:xfrm>
              <a:off x="695325" y="2129655"/>
              <a:ext cx="2051914" cy="2678583"/>
              <a:chOff x="6280131" y="-655770"/>
              <a:chExt cx="2051914" cy="2678583"/>
            </a:xfrm>
          </p:grpSpPr>
          <p:sp>
            <p:nvSpPr>
              <p:cNvPr id="403" name="任意多边形: 形状 402">
                <a:extLst>
                  <a:ext uri="{FF2B5EF4-FFF2-40B4-BE49-F238E27FC236}">
                    <a16:creationId xmlns:a16="http://schemas.microsoft.com/office/drawing/2014/main" id="{8AE572FF-0C1C-4711-99AD-72B80DA9C20D}"/>
                  </a:ext>
                </a:extLst>
              </p:cNvPr>
              <p:cNvSpPr/>
              <p:nvPr/>
            </p:nvSpPr>
            <p:spPr>
              <a:xfrm>
                <a:off x="7228669" y="-511905"/>
                <a:ext cx="511454" cy="1994002"/>
              </a:xfrm>
              <a:custGeom>
                <a:avLst/>
                <a:gdLst>
                  <a:gd name="connsiteX0" fmla="*/ 511455 w 511454"/>
                  <a:gd name="connsiteY0" fmla="*/ 0 h 1994002"/>
                  <a:gd name="connsiteX1" fmla="*/ 507187 w 511454"/>
                  <a:gd name="connsiteY1" fmla="*/ 1491083 h 1994002"/>
                  <a:gd name="connsiteX2" fmla="*/ 0 w 511454"/>
                  <a:gd name="connsiteY2" fmla="*/ 1994003 h 1994002"/>
                  <a:gd name="connsiteX3" fmla="*/ 4267 w 511454"/>
                  <a:gd name="connsiteY3" fmla="*/ 503530 h 1994002"/>
                </a:gdLst>
                <a:ahLst/>
                <a:cxnLst>
                  <a:cxn ang="0">
                    <a:pos x="connsiteX0" y="connsiteY0"/>
                  </a:cxn>
                  <a:cxn ang="0">
                    <a:pos x="connsiteX1" y="connsiteY1"/>
                  </a:cxn>
                  <a:cxn ang="0">
                    <a:pos x="connsiteX2" y="connsiteY2"/>
                  </a:cxn>
                  <a:cxn ang="0">
                    <a:pos x="connsiteX3" y="connsiteY3"/>
                  </a:cxn>
                </a:cxnLst>
                <a:rect l="l" t="t" r="r" b="b"/>
                <a:pathLst>
                  <a:path w="511454" h="1994002">
                    <a:moveTo>
                      <a:pt x="511455" y="0"/>
                    </a:moveTo>
                    <a:lnTo>
                      <a:pt x="507187" y="1491083"/>
                    </a:lnTo>
                    <a:lnTo>
                      <a:pt x="0" y="1994003"/>
                    </a:lnTo>
                    <a:lnTo>
                      <a:pt x="4267" y="503530"/>
                    </a:lnTo>
                    <a:close/>
                  </a:path>
                </a:pathLst>
              </a:custGeom>
              <a:gradFill flip="none" rotWithShape="1">
                <a:gsLst>
                  <a:gs pos="0">
                    <a:schemeClr val="accent1">
                      <a:lumMod val="75000"/>
                    </a:schemeClr>
                  </a:gs>
                  <a:gs pos="100000">
                    <a:schemeClr val="accent1">
                      <a:alpha val="0"/>
                    </a:schemeClr>
                  </a:gs>
                </a:gsLst>
                <a:lin ang="5400000" scaled="1"/>
                <a:tileRect/>
              </a:gradFill>
              <a:ln w="510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Regular"/>
                  <a:ea typeface="思源黑体 CN Regular"/>
                  <a:cs typeface="+mn-cs"/>
                </a:endParaRPr>
              </a:p>
            </p:txBody>
          </p:sp>
          <p:sp>
            <p:nvSpPr>
              <p:cNvPr id="404" name="任意多边形: 形状 403">
                <a:extLst>
                  <a:ext uri="{FF2B5EF4-FFF2-40B4-BE49-F238E27FC236}">
                    <a16:creationId xmlns:a16="http://schemas.microsoft.com/office/drawing/2014/main" id="{CB04E232-A957-4872-BC28-6686FD9DF067}"/>
                  </a:ext>
                </a:extLst>
              </p:cNvPr>
              <p:cNvSpPr/>
              <p:nvPr/>
            </p:nvSpPr>
            <p:spPr>
              <a:xfrm>
                <a:off x="7018356" y="-169919"/>
                <a:ext cx="1313688" cy="1902562"/>
              </a:xfrm>
              <a:custGeom>
                <a:avLst/>
                <a:gdLst>
                  <a:gd name="connsiteX0" fmla="*/ 1313689 w 1313688"/>
                  <a:gd name="connsiteY0" fmla="*/ 0 h 1902562"/>
                  <a:gd name="connsiteX1" fmla="*/ 1309422 w 1313688"/>
                  <a:gd name="connsiteY1" fmla="*/ 1490473 h 1902562"/>
                  <a:gd name="connsiteX2" fmla="*/ 0 w 1313688"/>
                  <a:gd name="connsiteY2" fmla="*/ 1902563 h 1902562"/>
                  <a:gd name="connsiteX3" fmla="*/ 4267 w 1313688"/>
                  <a:gd name="connsiteY3" fmla="*/ 411480 h 1902562"/>
                </a:gdLst>
                <a:ahLst/>
                <a:cxnLst>
                  <a:cxn ang="0">
                    <a:pos x="connsiteX0" y="connsiteY0"/>
                  </a:cxn>
                  <a:cxn ang="0">
                    <a:pos x="connsiteX1" y="connsiteY1"/>
                  </a:cxn>
                  <a:cxn ang="0">
                    <a:pos x="connsiteX2" y="connsiteY2"/>
                  </a:cxn>
                  <a:cxn ang="0">
                    <a:pos x="connsiteX3" y="connsiteY3"/>
                  </a:cxn>
                </a:cxnLst>
                <a:rect l="l" t="t" r="r" b="b"/>
                <a:pathLst>
                  <a:path w="1313688" h="1902562">
                    <a:moveTo>
                      <a:pt x="1313689" y="0"/>
                    </a:moveTo>
                    <a:lnTo>
                      <a:pt x="1309422" y="1490473"/>
                    </a:lnTo>
                    <a:lnTo>
                      <a:pt x="0" y="1902563"/>
                    </a:lnTo>
                    <a:lnTo>
                      <a:pt x="4267" y="411480"/>
                    </a:lnTo>
                    <a:close/>
                  </a:path>
                </a:pathLst>
              </a:custGeom>
              <a:gradFill flip="none" rotWithShape="1">
                <a:gsLst>
                  <a:gs pos="22000">
                    <a:schemeClr val="accent1">
                      <a:lumMod val="90000"/>
                    </a:schemeClr>
                  </a:gs>
                  <a:gs pos="100000">
                    <a:schemeClr val="accent1">
                      <a:alpha val="0"/>
                    </a:schemeClr>
                  </a:gs>
                </a:gsLst>
                <a:lin ang="5400000" scaled="1"/>
                <a:tileRect/>
              </a:gradFill>
              <a:ln w="510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Regular"/>
                  <a:ea typeface="思源黑体 CN Regular"/>
                  <a:cs typeface="+mn-cs"/>
                </a:endParaRPr>
              </a:p>
            </p:txBody>
          </p:sp>
          <p:sp>
            <p:nvSpPr>
              <p:cNvPr id="405" name="任意多边形: 形状 404">
                <a:extLst>
                  <a:ext uri="{FF2B5EF4-FFF2-40B4-BE49-F238E27FC236}">
                    <a16:creationId xmlns:a16="http://schemas.microsoft.com/office/drawing/2014/main" id="{3BF62E57-7413-41C0-A180-EBDFF2D7D723}"/>
                  </a:ext>
                </a:extLst>
              </p:cNvPr>
              <p:cNvSpPr/>
              <p:nvPr/>
            </p:nvSpPr>
            <p:spPr>
              <a:xfrm>
                <a:off x="6280131" y="394571"/>
                <a:ext cx="242620" cy="1628242"/>
              </a:xfrm>
              <a:custGeom>
                <a:avLst/>
                <a:gdLst>
                  <a:gd name="connsiteX0" fmla="*/ 242621 w 242620"/>
                  <a:gd name="connsiteY0" fmla="*/ 137770 h 1628242"/>
                  <a:gd name="connsiteX1" fmla="*/ 238354 w 242620"/>
                  <a:gd name="connsiteY1" fmla="*/ 1628242 h 1628242"/>
                  <a:gd name="connsiteX2" fmla="*/ 0 w 242620"/>
                  <a:gd name="connsiteY2" fmla="*/ 1491082 h 1628242"/>
                  <a:gd name="connsiteX3" fmla="*/ 4267 w 242620"/>
                  <a:gd name="connsiteY3" fmla="*/ 0 h 1628242"/>
                </a:gdLst>
                <a:ahLst/>
                <a:cxnLst>
                  <a:cxn ang="0">
                    <a:pos x="connsiteX0" y="connsiteY0"/>
                  </a:cxn>
                  <a:cxn ang="0">
                    <a:pos x="connsiteX1" y="connsiteY1"/>
                  </a:cxn>
                  <a:cxn ang="0">
                    <a:pos x="connsiteX2" y="connsiteY2"/>
                  </a:cxn>
                  <a:cxn ang="0">
                    <a:pos x="connsiteX3" y="connsiteY3"/>
                  </a:cxn>
                </a:cxnLst>
                <a:rect l="l" t="t" r="r" b="b"/>
                <a:pathLst>
                  <a:path w="242620" h="1628242">
                    <a:moveTo>
                      <a:pt x="242621" y="137770"/>
                    </a:moveTo>
                    <a:lnTo>
                      <a:pt x="238354" y="1628242"/>
                    </a:lnTo>
                    <a:lnTo>
                      <a:pt x="0" y="1491082"/>
                    </a:lnTo>
                    <a:lnTo>
                      <a:pt x="4267" y="0"/>
                    </a:lnTo>
                    <a:close/>
                  </a:path>
                </a:pathLst>
              </a:custGeom>
              <a:gradFill flip="none" rotWithShape="1">
                <a:gsLst>
                  <a:gs pos="22000">
                    <a:schemeClr val="accent1">
                      <a:lumMod val="90000"/>
                    </a:schemeClr>
                  </a:gs>
                  <a:gs pos="100000">
                    <a:schemeClr val="accent1">
                      <a:alpha val="0"/>
                    </a:schemeClr>
                  </a:gs>
                </a:gsLst>
                <a:lin ang="5400000" scaled="1"/>
                <a:tileRect/>
              </a:gradFill>
              <a:ln w="510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Regular"/>
                  <a:ea typeface="思源黑体 CN Regular"/>
                  <a:cs typeface="+mn-cs"/>
                </a:endParaRPr>
              </a:p>
            </p:txBody>
          </p:sp>
          <p:sp>
            <p:nvSpPr>
              <p:cNvPr id="406" name="任意多边形: 形状 405">
                <a:extLst>
                  <a:ext uri="{FF2B5EF4-FFF2-40B4-BE49-F238E27FC236}">
                    <a16:creationId xmlns:a16="http://schemas.microsoft.com/office/drawing/2014/main" id="{518F0A56-5B0D-41A1-B05C-CD95E7671943}"/>
                  </a:ext>
                </a:extLst>
              </p:cNvPr>
              <p:cNvSpPr/>
              <p:nvPr/>
            </p:nvSpPr>
            <p:spPr>
              <a:xfrm>
                <a:off x="6518484" y="241561"/>
                <a:ext cx="504139" cy="1781252"/>
              </a:xfrm>
              <a:custGeom>
                <a:avLst/>
                <a:gdLst>
                  <a:gd name="connsiteX0" fmla="*/ 504140 w 504139"/>
                  <a:gd name="connsiteY0" fmla="*/ 0 h 1781252"/>
                  <a:gd name="connsiteX1" fmla="*/ 499872 w 504139"/>
                  <a:gd name="connsiteY1" fmla="*/ 1491082 h 1781252"/>
                  <a:gd name="connsiteX2" fmla="*/ 0 w 504139"/>
                  <a:gd name="connsiteY2" fmla="*/ 1781252 h 1781252"/>
                  <a:gd name="connsiteX3" fmla="*/ 4267 w 504139"/>
                  <a:gd name="connsiteY3" fmla="*/ 290779 h 1781252"/>
                </a:gdLst>
                <a:ahLst/>
                <a:cxnLst>
                  <a:cxn ang="0">
                    <a:pos x="connsiteX0" y="connsiteY0"/>
                  </a:cxn>
                  <a:cxn ang="0">
                    <a:pos x="connsiteX1" y="connsiteY1"/>
                  </a:cxn>
                  <a:cxn ang="0">
                    <a:pos x="connsiteX2" y="connsiteY2"/>
                  </a:cxn>
                  <a:cxn ang="0">
                    <a:pos x="connsiteX3" y="connsiteY3"/>
                  </a:cxn>
                </a:cxnLst>
                <a:rect l="l" t="t" r="r" b="b"/>
                <a:pathLst>
                  <a:path w="504139" h="1781252">
                    <a:moveTo>
                      <a:pt x="504140" y="0"/>
                    </a:moveTo>
                    <a:lnTo>
                      <a:pt x="499872" y="1491082"/>
                    </a:lnTo>
                    <a:lnTo>
                      <a:pt x="0" y="1781252"/>
                    </a:lnTo>
                    <a:lnTo>
                      <a:pt x="4267" y="290779"/>
                    </a:lnTo>
                    <a:close/>
                  </a:path>
                </a:pathLst>
              </a:custGeom>
              <a:gradFill flip="none" rotWithShape="1">
                <a:gsLst>
                  <a:gs pos="0">
                    <a:schemeClr val="accent1">
                      <a:lumMod val="75000"/>
                    </a:schemeClr>
                  </a:gs>
                  <a:gs pos="100000">
                    <a:schemeClr val="accent1">
                      <a:alpha val="0"/>
                    </a:schemeClr>
                  </a:gs>
                </a:gsLst>
                <a:lin ang="5400000" scaled="1"/>
                <a:tileRect/>
              </a:gradFill>
              <a:ln w="510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Regular"/>
                  <a:ea typeface="思源黑体 CN Regular"/>
                  <a:cs typeface="+mn-cs"/>
                </a:endParaRPr>
              </a:p>
            </p:txBody>
          </p:sp>
          <p:sp>
            <p:nvSpPr>
              <p:cNvPr id="407" name="任意多边形: 形状 406">
                <a:extLst>
                  <a:ext uri="{FF2B5EF4-FFF2-40B4-BE49-F238E27FC236}">
                    <a16:creationId xmlns:a16="http://schemas.microsoft.com/office/drawing/2014/main" id="{46A11061-C049-4D31-AB09-5EF1790418F6}"/>
                  </a:ext>
                </a:extLst>
              </p:cNvPr>
              <p:cNvSpPr/>
              <p:nvPr/>
            </p:nvSpPr>
            <p:spPr>
              <a:xfrm>
                <a:off x="6284398" y="-655770"/>
                <a:ext cx="2047647" cy="1188111"/>
              </a:xfrm>
              <a:custGeom>
                <a:avLst/>
                <a:gdLst>
                  <a:gd name="connsiteX0" fmla="*/ 952805 w 2047647"/>
                  <a:gd name="connsiteY0" fmla="*/ 649834 h 1188111"/>
                  <a:gd name="connsiteX1" fmla="*/ 1820267 w 2047647"/>
                  <a:gd name="connsiteY1" fmla="*/ 354178 h 1188111"/>
                  <a:gd name="connsiteX2" fmla="*/ 2047648 w 2047647"/>
                  <a:gd name="connsiteY2" fmla="*/ 485851 h 1188111"/>
                  <a:gd name="connsiteX3" fmla="*/ 738226 w 2047647"/>
                  <a:gd name="connsiteY3" fmla="*/ 897332 h 1188111"/>
                  <a:gd name="connsiteX4" fmla="*/ 238354 w 2047647"/>
                  <a:gd name="connsiteY4" fmla="*/ 1188111 h 1188111"/>
                  <a:gd name="connsiteX5" fmla="*/ 0 w 2047647"/>
                  <a:gd name="connsiteY5" fmla="*/ 1050341 h 1188111"/>
                  <a:gd name="connsiteX6" fmla="*/ 499872 w 2047647"/>
                  <a:gd name="connsiteY6" fmla="*/ 760172 h 1188111"/>
                  <a:gd name="connsiteX7" fmla="*/ 1206399 w 2047647"/>
                  <a:gd name="connsiteY7" fmla="*/ 0 h 1188111"/>
                  <a:gd name="connsiteX8" fmla="*/ 1455726 w 2047647"/>
                  <a:gd name="connsiteY8" fmla="*/ 143866 h 1188111"/>
                  <a:gd name="connsiteX9" fmla="*/ 948538 w 2047647"/>
                  <a:gd name="connsiteY9" fmla="*/ 647396 h 1188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47647" h="1188111">
                    <a:moveTo>
                      <a:pt x="952805" y="649834"/>
                    </a:moveTo>
                    <a:lnTo>
                      <a:pt x="1820267" y="354178"/>
                    </a:lnTo>
                    <a:lnTo>
                      <a:pt x="2047648" y="485851"/>
                    </a:lnTo>
                    <a:lnTo>
                      <a:pt x="738226" y="897332"/>
                    </a:lnTo>
                    <a:lnTo>
                      <a:pt x="238354" y="1188111"/>
                    </a:lnTo>
                    <a:lnTo>
                      <a:pt x="0" y="1050341"/>
                    </a:lnTo>
                    <a:lnTo>
                      <a:pt x="499872" y="760172"/>
                    </a:lnTo>
                    <a:lnTo>
                      <a:pt x="1206399" y="0"/>
                    </a:lnTo>
                    <a:lnTo>
                      <a:pt x="1455726" y="143866"/>
                    </a:lnTo>
                    <a:lnTo>
                      <a:pt x="948538" y="647396"/>
                    </a:lnTo>
                    <a:close/>
                  </a:path>
                </a:pathLst>
              </a:custGeom>
              <a:gradFill flip="none" rotWithShape="1">
                <a:gsLst>
                  <a:gs pos="0">
                    <a:schemeClr val="accent2">
                      <a:lumMod val="60000"/>
                      <a:lumOff val="40000"/>
                    </a:schemeClr>
                  </a:gs>
                  <a:gs pos="100000">
                    <a:schemeClr val="accent1"/>
                  </a:gs>
                </a:gsLst>
                <a:lin ang="2700000" scaled="1"/>
                <a:tileRect/>
              </a:gradFill>
              <a:ln w="510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Regular"/>
                  <a:ea typeface="思源黑体 CN Regular"/>
                  <a:cs typeface="+mn-cs"/>
                </a:endParaRPr>
              </a:p>
            </p:txBody>
          </p:sp>
        </p:grpSp>
        <p:grpSp>
          <p:nvGrpSpPr>
            <p:cNvPr id="493" name="组合 492">
              <a:extLst>
                <a:ext uri="{FF2B5EF4-FFF2-40B4-BE49-F238E27FC236}">
                  <a16:creationId xmlns:a16="http://schemas.microsoft.com/office/drawing/2014/main" id="{2B68E30C-F1C6-460C-A88A-375F78565ABD}"/>
                </a:ext>
              </a:extLst>
            </p:cNvPr>
            <p:cNvGrpSpPr/>
            <p:nvPr/>
          </p:nvGrpSpPr>
          <p:grpSpPr>
            <a:xfrm>
              <a:off x="1450009" y="2739736"/>
              <a:ext cx="1886881" cy="2582395"/>
              <a:chOff x="4569681" y="4568530"/>
              <a:chExt cx="1886881" cy="2582395"/>
            </a:xfrm>
          </p:grpSpPr>
          <p:sp>
            <p:nvSpPr>
              <p:cNvPr id="486" name="任意多边形: 形状 485">
                <a:extLst>
                  <a:ext uri="{FF2B5EF4-FFF2-40B4-BE49-F238E27FC236}">
                    <a16:creationId xmlns:a16="http://schemas.microsoft.com/office/drawing/2014/main" id="{E98FADE6-0679-4AEA-A821-C6A6B1B8F7D3}"/>
                  </a:ext>
                </a:extLst>
              </p:cNvPr>
              <p:cNvSpPr/>
              <p:nvPr/>
            </p:nvSpPr>
            <p:spPr>
              <a:xfrm>
                <a:off x="4898256" y="4758854"/>
                <a:ext cx="1229565" cy="2099463"/>
              </a:xfrm>
              <a:custGeom>
                <a:avLst/>
                <a:gdLst>
                  <a:gd name="connsiteX0" fmla="*/ 81077 w 1229565"/>
                  <a:gd name="connsiteY0" fmla="*/ 523646 h 2099463"/>
                  <a:gd name="connsiteX1" fmla="*/ 76809 w 1229565"/>
                  <a:gd name="connsiteY1" fmla="*/ 2014119 h 2099463"/>
                  <a:gd name="connsiteX2" fmla="*/ 28651 w 1229565"/>
                  <a:gd name="connsiteY2" fmla="*/ 2048866 h 2099463"/>
                  <a:gd name="connsiteX3" fmla="*/ 28651 w 1229565"/>
                  <a:gd name="connsiteY3" fmla="*/ 2048867 h 2099463"/>
                  <a:gd name="connsiteX4" fmla="*/ 14023 w 1229565"/>
                  <a:gd name="connsiteY4" fmla="*/ 2064105 h 2099463"/>
                  <a:gd name="connsiteX5" fmla="*/ 14021 w 1229565"/>
                  <a:gd name="connsiteY5" fmla="*/ 2064716 h 2099463"/>
                  <a:gd name="connsiteX6" fmla="*/ 7317 w 1229565"/>
                  <a:gd name="connsiteY6" fmla="*/ 2074213 h 2099463"/>
                  <a:gd name="connsiteX7" fmla="*/ 7315 w 1229565"/>
                  <a:gd name="connsiteY7" fmla="*/ 2075079 h 2099463"/>
                  <a:gd name="connsiteX8" fmla="*/ 3048 w 1229565"/>
                  <a:gd name="connsiteY8" fmla="*/ 2083613 h 2099463"/>
                  <a:gd name="connsiteX9" fmla="*/ 3048 w 1229565"/>
                  <a:gd name="connsiteY9" fmla="*/ 2083614 h 2099463"/>
                  <a:gd name="connsiteX10" fmla="*/ 610 w 1229565"/>
                  <a:gd name="connsiteY10" fmla="*/ 2090929 h 2099463"/>
                  <a:gd name="connsiteX11" fmla="*/ 7 w 1229565"/>
                  <a:gd name="connsiteY11" fmla="*/ 2096952 h 2099463"/>
                  <a:gd name="connsiteX12" fmla="*/ 0 w 1229565"/>
                  <a:gd name="connsiteY12" fmla="*/ 2099463 h 2099463"/>
                  <a:gd name="connsiteX13" fmla="*/ 0 w 1229565"/>
                  <a:gd name="connsiteY13" fmla="*/ 2098244 h 2099463"/>
                  <a:gd name="connsiteX14" fmla="*/ 0 w 1229565"/>
                  <a:gd name="connsiteY14" fmla="*/ 2097025 h 2099463"/>
                  <a:gd name="connsiteX15" fmla="*/ 3 w 1229565"/>
                  <a:gd name="connsiteY15" fmla="*/ 2096989 h 2099463"/>
                  <a:gd name="connsiteX16" fmla="*/ 4267 w 1229565"/>
                  <a:gd name="connsiteY16" fmla="*/ 607771 h 2099463"/>
                  <a:gd name="connsiteX17" fmla="*/ 4267 w 1229565"/>
                  <a:gd name="connsiteY17" fmla="*/ 606552 h 2099463"/>
                  <a:gd name="connsiteX18" fmla="*/ 4877 w 1229565"/>
                  <a:gd name="connsiteY18" fmla="*/ 600456 h 2099463"/>
                  <a:gd name="connsiteX19" fmla="*/ 7315 w 1229565"/>
                  <a:gd name="connsiteY19" fmla="*/ 593144 h 2099463"/>
                  <a:gd name="connsiteX20" fmla="*/ 7315 w 1229565"/>
                  <a:gd name="connsiteY20" fmla="*/ 593140 h 2099463"/>
                  <a:gd name="connsiteX21" fmla="*/ 10969 w 1229565"/>
                  <a:gd name="connsiteY21" fmla="*/ 585831 h 2099463"/>
                  <a:gd name="connsiteX22" fmla="*/ 10973 w 1229565"/>
                  <a:gd name="connsiteY22" fmla="*/ 584606 h 2099463"/>
                  <a:gd name="connsiteX23" fmla="*/ 18287 w 1229565"/>
                  <a:gd name="connsiteY23" fmla="*/ 574246 h 2099463"/>
                  <a:gd name="connsiteX24" fmla="*/ 18288 w 1229565"/>
                  <a:gd name="connsiteY24" fmla="*/ 573634 h 2099463"/>
                  <a:gd name="connsiteX25" fmla="*/ 32918 w 1229565"/>
                  <a:gd name="connsiteY25" fmla="*/ 558395 h 2099463"/>
                  <a:gd name="connsiteX26" fmla="*/ 32918 w 1229565"/>
                  <a:gd name="connsiteY26" fmla="*/ 558393 h 2099463"/>
                  <a:gd name="connsiteX27" fmla="*/ 81077 w 1229565"/>
                  <a:gd name="connsiteY27" fmla="*/ 523646 h 2099463"/>
                  <a:gd name="connsiteX28" fmla="*/ 85954 w 1229565"/>
                  <a:gd name="connsiteY28" fmla="*/ 520598 h 2099463"/>
                  <a:gd name="connsiteX29" fmla="*/ 81687 w 1229565"/>
                  <a:gd name="connsiteY29" fmla="*/ 2011071 h 2099463"/>
                  <a:gd name="connsiteX30" fmla="*/ 76810 w 1229565"/>
                  <a:gd name="connsiteY30" fmla="*/ 2014119 h 2099463"/>
                  <a:gd name="connsiteX31" fmla="*/ 81077 w 1229565"/>
                  <a:gd name="connsiteY31" fmla="*/ 523646 h 2099463"/>
                  <a:gd name="connsiteX32" fmla="*/ 85954 w 1229565"/>
                  <a:gd name="connsiteY32" fmla="*/ 520598 h 2099463"/>
                  <a:gd name="connsiteX33" fmla="*/ 1173482 w 1229565"/>
                  <a:gd name="connsiteY33" fmla="*/ 32918 h 2099463"/>
                  <a:gd name="connsiteX34" fmla="*/ 1175921 w 1229565"/>
                  <a:gd name="connsiteY34" fmla="*/ 34137 h 2099463"/>
                  <a:gd name="connsiteX35" fmla="*/ 1229565 w 1229565"/>
                  <a:gd name="connsiteY35" fmla="*/ 101803 h 2099463"/>
                  <a:gd name="connsiteX36" fmla="*/ 1225298 w 1229565"/>
                  <a:gd name="connsiteY36" fmla="*/ 1592276 h 2099463"/>
                  <a:gd name="connsiteX37" fmla="*/ 1171653 w 1229565"/>
                  <a:gd name="connsiteY37" fmla="*/ 1524610 h 2099463"/>
                  <a:gd name="connsiteX38" fmla="*/ 1169215 w 1229565"/>
                  <a:gd name="connsiteY38" fmla="*/ 1523391 h 2099463"/>
                  <a:gd name="connsiteX39" fmla="*/ 1118618 w 1229565"/>
                  <a:gd name="connsiteY39" fmla="*/ 8534 h 2099463"/>
                  <a:gd name="connsiteX40" fmla="*/ 1139345 w 1229565"/>
                  <a:gd name="connsiteY40" fmla="*/ 15849 h 2099463"/>
                  <a:gd name="connsiteX41" fmla="*/ 1139345 w 1229565"/>
                  <a:gd name="connsiteY41" fmla="*/ 15850 h 2099463"/>
                  <a:gd name="connsiteX42" fmla="*/ 1170434 w 1229565"/>
                  <a:gd name="connsiteY42" fmla="*/ 31089 h 2099463"/>
                  <a:gd name="connsiteX43" fmla="*/ 1172872 w 1229565"/>
                  <a:gd name="connsiteY43" fmla="*/ 32308 h 2099463"/>
                  <a:gd name="connsiteX44" fmla="*/ 1168605 w 1229565"/>
                  <a:gd name="connsiteY44" fmla="*/ 1522781 h 2099463"/>
                  <a:gd name="connsiteX45" fmla="*/ 1166167 w 1229565"/>
                  <a:gd name="connsiteY45" fmla="*/ 1521562 h 2099463"/>
                  <a:gd name="connsiteX46" fmla="*/ 1135077 w 1229565"/>
                  <a:gd name="connsiteY46" fmla="*/ 1506322 h 2099463"/>
                  <a:gd name="connsiteX47" fmla="*/ 1114351 w 1229565"/>
                  <a:gd name="connsiteY47" fmla="*/ 1499007 h 2099463"/>
                  <a:gd name="connsiteX48" fmla="*/ 1060096 w 1229565"/>
                  <a:gd name="connsiteY48" fmla="*/ 609 h 2099463"/>
                  <a:gd name="connsiteX49" fmla="*/ 1073507 w 1229565"/>
                  <a:gd name="connsiteY49" fmla="*/ 609 h 2099463"/>
                  <a:gd name="connsiteX50" fmla="*/ 1074117 w 1229565"/>
                  <a:gd name="connsiteY50" fmla="*/ 609 h 2099463"/>
                  <a:gd name="connsiteX51" fmla="*/ 1074117 w 1229565"/>
                  <a:gd name="connsiteY51" fmla="*/ 689 h 2099463"/>
                  <a:gd name="connsiteX52" fmla="*/ 1087528 w 1229565"/>
                  <a:gd name="connsiteY52" fmla="*/ 2438 h 2099463"/>
                  <a:gd name="connsiteX53" fmla="*/ 1102159 w 1229565"/>
                  <a:gd name="connsiteY53" fmla="*/ 4876 h 2099463"/>
                  <a:gd name="connsiteX54" fmla="*/ 1102159 w 1229565"/>
                  <a:gd name="connsiteY54" fmla="*/ 4877 h 2099463"/>
                  <a:gd name="connsiteX55" fmla="*/ 1118008 w 1229565"/>
                  <a:gd name="connsiteY55" fmla="*/ 8535 h 2099463"/>
                  <a:gd name="connsiteX56" fmla="*/ 1113741 w 1229565"/>
                  <a:gd name="connsiteY56" fmla="*/ 1499008 h 2099463"/>
                  <a:gd name="connsiteX57" fmla="*/ 1097891 w 1229565"/>
                  <a:gd name="connsiteY57" fmla="*/ 1495350 h 2099463"/>
                  <a:gd name="connsiteX58" fmla="*/ 1097904 w 1229565"/>
                  <a:gd name="connsiteY58" fmla="*/ 1491038 h 2099463"/>
                  <a:gd name="connsiteX59" fmla="*/ 1097891 w 1229565"/>
                  <a:gd name="connsiteY59" fmla="*/ 1495349 h 2099463"/>
                  <a:gd name="connsiteX60" fmla="*/ 1083261 w 1229565"/>
                  <a:gd name="connsiteY60" fmla="*/ 1492911 h 2099463"/>
                  <a:gd name="connsiteX61" fmla="*/ 1069852 w 1229565"/>
                  <a:gd name="connsiteY61" fmla="*/ 1491162 h 2099463"/>
                  <a:gd name="connsiteX62" fmla="*/ 1069850 w 1229565"/>
                  <a:gd name="connsiteY62" fmla="*/ 1491691 h 2099463"/>
                  <a:gd name="connsiteX63" fmla="*/ 1055829 w 1229565"/>
                  <a:gd name="connsiteY63" fmla="*/ 1491082 h 2099463"/>
                  <a:gd name="connsiteX64" fmla="*/ 1046075 w 1229565"/>
                  <a:gd name="connsiteY64" fmla="*/ 0 h 2099463"/>
                  <a:gd name="connsiteX65" fmla="*/ 1049123 w 1229565"/>
                  <a:gd name="connsiteY65" fmla="*/ 0 h 2099463"/>
                  <a:gd name="connsiteX66" fmla="*/ 1060096 w 1229565"/>
                  <a:gd name="connsiteY66" fmla="*/ 0 h 2099463"/>
                  <a:gd name="connsiteX67" fmla="*/ 1055829 w 1229565"/>
                  <a:gd name="connsiteY67" fmla="*/ 1490473 h 2099463"/>
                  <a:gd name="connsiteX68" fmla="*/ 1044856 w 1229565"/>
                  <a:gd name="connsiteY68" fmla="*/ 1490473 h 2099463"/>
                  <a:gd name="connsiteX69" fmla="*/ 1041808 w 1229565"/>
                  <a:gd name="connsiteY69" fmla="*/ 1490473 h 2099463"/>
                  <a:gd name="connsiteX70" fmla="*/ 1045466 w 1229565"/>
                  <a:gd name="connsiteY70" fmla="*/ 0 h 2099463"/>
                  <a:gd name="connsiteX71" fmla="*/ 1041199 w 1229565"/>
                  <a:gd name="connsiteY71" fmla="*/ 1490473 h 2099463"/>
                  <a:gd name="connsiteX72" fmla="*/ 1027178 w 1229565"/>
                  <a:gd name="connsiteY72" fmla="*/ 1491692 h 2099463"/>
                  <a:gd name="connsiteX73" fmla="*/ 1008890 w 1229565"/>
                  <a:gd name="connsiteY73" fmla="*/ 1494130 h 2099463"/>
                  <a:gd name="connsiteX74" fmla="*/ 973533 w 1229565"/>
                  <a:gd name="connsiteY74" fmla="*/ 1503274 h 2099463"/>
                  <a:gd name="connsiteX75" fmla="*/ 896114 w 1229565"/>
                  <a:gd name="connsiteY75" fmla="*/ 1538021 h 2099463"/>
                  <a:gd name="connsiteX76" fmla="*/ 896114 w 1229565"/>
                  <a:gd name="connsiteY76" fmla="*/ 1538022 h 2099463"/>
                  <a:gd name="connsiteX77" fmla="*/ 81688 w 1229565"/>
                  <a:gd name="connsiteY77" fmla="*/ 2011681 h 2099463"/>
                  <a:gd name="connsiteX78" fmla="*/ 85955 w 1229565"/>
                  <a:gd name="connsiteY78" fmla="*/ 520599 h 2099463"/>
                  <a:gd name="connsiteX79" fmla="*/ 900381 w 1229565"/>
                  <a:gd name="connsiteY79" fmla="*/ 47549 h 2099463"/>
                  <a:gd name="connsiteX80" fmla="*/ 900381 w 1229565"/>
                  <a:gd name="connsiteY80" fmla="*/ 47548 h 2099463"/>
                  <a:gd name="connsiteX81" fmla="*/ 977800 w 1229565"/>
                  <a:gd name="connsiteY81" fmla="*/ 12801 h 2099463"/>
                  <a:gd name="connsiteX82" fmla="*/ 1013157 w 1229565"/>
                  <a:gd name="connsiteY82" fmla="*/ 3657 h 2099463"/>
                  <a:gd name="connsiteX83" fmla="*/ 1031445 w 1229565"/>
                  <a:gd name="connsiteY83" fmla="*/ 1219 h 2099463"/>
                  <a:gd name="connsiteX84" fmla="*/ 1045466 w 1229565"/>
                  <a:gd name="connsiteY84" fmla="*/ 0 h 2099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1229565" h="2099463">
                    <a:moveTo>
                      <a:pt x="81077" y="523646"/>
                    </a:moveTo>
                    <a:lnTo>
                      <a:pt x="76809" y="2014119"/>
                    </a:lnTo>
                    <a:lnTo>
                      <a:pt x="28651" y="2048866"/>
                    </a:lnTo>
                    <a:lnTo>
                      <a:pt x="28651" y="2048867"/>
                    </a:lnTo>
                    <a:lnTo>
                      <a:pt x="14023" y="2064105"/>
                    </a:lnTo>
                    <a:lnTo>
                      <a:pt x="14021" y="2064716"/>
                    </a:lnTo>
                    <a:lnTo>
                      <a:pt x="7317" y="2074213"/>
                    </a:lnTo>
                    <a:lnTo>
                      <a:pt x="7315" y="2075079"/>
                    </a:lnTo>
                    <a:lnTo>
                      <a:pt x="3048" y="2083613"/>
                    </a:lnTo>
                    <a:lnTo>
                      <a:pt x="3048" y="2083614"/>
                    </a:lnTo>
                    <a:cubicBezTo>
                      <a:pt x="1829" y="2086052"/>
                      <a:pt x="1220" y="2088491"/>
                      <a:pt x="610" y="2090929"/>
                    </a:cubicBezTo>
                    <a:lnTo>
                      <a:pt x="7" y="2096952"/>
                    </a:lnTo>
                    <a:lnTo>
                      <a:pt x="0" y="2099463"/>
                    </a:lnTo>
                    <a:cubicBezTo>
                      <a:pt x="0" y="2098854"/>
                      <a:pt x="0" y="2098854"/>
                      <a:pt x="0" y="2098244"/>
                    </a:cubicBezTo>
                    <a:cubicBezTo>
                      <a:pt x="0" y="2097634"/>
                      <a:pt x="0" y="2097634"/>
                      <a:pt x="0" y="2097025"/>
                    </a:cubicBezTo>
                    <a:lnTo>
                      <a:pt x="3" y="2096989"/>
                    </a:lnTo>
                    <a:lnTo>
                      <a:pt x="4267" y="607771"/>
                    </a:lnTo>
                    <a:cubicBezTo>
                      <a:pt x="4267" y="607162"/>
                      <a:pt x="4267" y="607162"/>
                      <a:pt x="4267" y="606552"/>
                    </a:cubicBezTo>
                    <a:cubicBezTo>
                      <a:pt x="4267" y="604723"/>
                      <a:pt x="4877" y="602894"/>
                      <a:pt x="4877" y="600456"/>
                    </a:cubicBezTo>
                    <a:lnTo>
                      <a:pt x="7315" y="593144"/>
                    </a:lnTo>
                    <a:lnTo>
                      <a:pt x="7315" y="593140"/>
                    </a:lnTo>
                    <a:lnTo>
                      <a:pt x="10969" y="585831"/>
                    </a:lnTo>
                    <a:lnTo>
                      <a:pt x="10973" y="584606"/>
                    </a:lnTo>
                    <a:lnTo>
                      <a:pt x="18287" y="574246"/>
                    </a:lnTo>
                    <a:lnTo>
                      <a:pt x="18288" y="573634"/>
                    </a:lnTo>
                    <a:lnTo>
                      <a:pt x="32918" y="558395"/>
                    </a:lnTo>
                    <a:lnTo>
                      <a:pt x="32918" y="558393"/>
                    </a:lnTo>
                    <a:cubicBezTo>
                      <a:pt x="45110" y="547420"/>
                      <a:pt x="60960" y="535838"/>
                      <a:pt x="81077" y="523646"/>
                    </a:cubicBezTo>
                    <a:close/>
                    <a:moveTo>
                      <a:pt x="85954" y="520598"/>
                    </a:moveTo>
                    <a:lnTo>
                      <a:pt x="81687" y="2011071"/>
                    </a:lnTo>
                    <a:cubicBezTo>
                      <a:pt x="79858" y="2012290"/>
                      <a:pt x="78639" y="2012900"/>
                      <a:pt x="76810" y="2014119"/>
                    </a:cubicBezTo>
                    <a:lnTo>
                      <a:pt x="81077" y="523646"/>
                    </a:lnTo>
                    <a:cubicBezTo>
                      <a:pt x="82296" y="522427"/>
                      <a:pt x="84125" y="521817"/>
                      <a:pt x="85954" y="520598"/>
                    </a:cubicBezTo>
                    <a:close/>
                    <a:moveTo>
                      <a:pt x="1173482" y="32918"/>
                    </a:moveTo>
                    <a:cubicBezTo>
                      <a:pt x="1174092" y="33528"/>
                      <a:pt x="1175311" y="34137"/>
                      <a:pt x="1175921" y="34137"/>
                    </a:cubicBezTo>
                    <a:cubicBezTo>
                      <a:pt x="1211277" y="54864"/>
                      <a:pt x="1229565" y="77419"/>
                      <a:pt x="1229565" y="101803"/>
                    </a:cubicBezTo>
                    <a:lnTo>
                      <a:pt x="1225298" y="1592276"/>
                    </a:lnTo>
                    <a:cubicBezTo>
                      <a:pt x="1225298" y="1567892"/>
                      <a:pt x="1207620" y="1545336"/>
                      <a:pt x="1171653" y="1524610"/>
                    </a:cubicBezTo>
                    <a:cubicBezTo>
                      <a:pt x="1171044" y="1524000"/>
                      <a:pt x="1169825" y="1523391"/>
                      <a:pt x="1169215" y="1523391"/>
                    </a:cubicBezTo>
                    <a:close/>
                    <a:moveTo>
                      <a:pt x="1118618" y="8534"/>
                    </a:moveTo>
                    <a:cubicBezTo>
                      <a:pt x="1125324" y="10972"/>
                      <a:pt x="1132029" y="13411"/>
                      <a:pt x="1139345" y="15849"/>
                    </a:cubicBezTo>
                    <a:lnTo>
                      <a:pt x="1139345" y="15850"/>
                    </a:lnTo>
                    <a:lnTo>
                      <a:pt x="1170434" y="31089"/>
                    </a:lnTo>
                    <a:cubicBezTo>
                      <a:pt x="1171043" y="31699"/>
                      <a:pt x="1172263" y="31699"/>
                      <a:pt x="1172872" y="32308"/>
                    </a:cubicBezTo>
                    <a:lnTo>
                      <a:pt x="1168605" y="1522781"/>
                    </a:lnTo>
                    <a:cubicBezTo>
                      <a:pt x="1167995" y="1522172"/>
                      <a:pt x="1166776" y="1521562"/>
                      <a:pt x="1166167" y="1521562"/>
                    </a:cubicBezTo>
                    <a:cubicBezTo>
                      <a:pt x="1155803" y="1515466"/>
                      <a:pt x="1145440" y="1510589"/>
                      <a:pt x="1135077" y="1506322"/>
                    </a:cubicBezTo>
                    <a:cubicBezTo>
                      <a:pt x="1128372" y="1503884"/>
                      <a:pt x="1121057" y="1501445"/>
                      <a:pt x="1114351" y="1499007"/>
                    </a:cubicBezTo>
                    <a:close/>
                    <a:moveTo>
                      <a:pt x="1060096" y="609"/>
                    </a:moveTo>
                    <a:lnTo>
                      <a:pt x="1073507" y="609"/>
                    </a:lnTo>
                    <a:lnTo>
                      <a:pt x="1074117" y="609"/>
                    </a:lnTo>
                    <a:lnTo>
                      <a:pt x="1074117" y="689"/>
                    </a:lnTo>
                    <a:lnTo>
                      <a:pt x="1087528" y="2438"/>
                    </a:lnTo>
                    <a:cubicBezTo>
                      <a:pt x="1092405" y="3048"/>
                      <a:pt x="1097282" y="3657"/>
                      <a:pt x="1102159" y="4876"/>
                    </a:cubicBezTo>
                    <a:lnTo>
                      <a:pt x="1102159" y="4877"/>
                    </a:lnTo>
                    <a:lnTo>
                      <a:pt x="1118008" y="8535"/>
                    </a:lnTo>
                    <a:lnTo>
                      <a:pt x="1113741" y="1499008"/>
                    </a:lnTo>
                    <a:cubicBezTo>
                      <a:pt x="1108254" y="1497788"/>
                      <a:pt x="1102768" y="1495960"/>
                      <a:pt x="1097891" y="1495350"/>
                    </a:cubicBezTo>
                    <a:lnTo>
                      <a:pt x="1097904" y="1491038"/>
                    </a:lnTo>
                    <a:lnTo>
                      <a:pt x="1097891" y="1495349"/>
                    </a:lnTo>
                    <a:cubicBezTo>
                      <a:pt x="1093015" y="1494130"/>
                      <a:pt x="1088138" y="1493520"/>
                      <a:pt x="1083261" y="1492911"/>
                    </a:cubicBezTo>
                    <a:lnTo>
                      <a:pt x="1069852" y="1491162"/>
                    </a:lnTo>
                    <a:lnTo>
                      <a:pt x="1069850" y="1491691"/>
                    </a:lnTo>
                    <a:cubicBezTo>
                      <a:pt x="1064973" y="1491082"/>
                      <a:pt x="1060706" y="1491082"/>
                      <a:pt x="1055829" y="1491082"/>
                    </a:cubicBezTo>
                    <a:close/>
                    <a:moveTo>
                      <a:pt x="1046075" y="0"/>
                    </a:moveTo>
                    <a:cubicBezTo>
                      <a:pt x="1047294" y="0"/>
                      <a:pt x="1047904" y="0"/>
                      <a:pt x="1049123" y="0"/>
                    </a:cubicBezTo>
                    <a:cubicBezTo>
                      <a:pt x="1052171" y="0"/>
                      <a:pt x="1055829" y="0"/>
                      <a:pt x="1060096" y="0"/>
                    </a:cubicBezTo>
                    <a:lnTo>
                      <a:pt x="1055829" y="1490473"/>
                    </a:lnTo>
                    <a:cubicBezTo>
                      <a:pt x="1052171" y="1490473"/>
                      <a:pt x="1048514" y="1490473"/>
                      <a:pt x="1044856" y="1490473"/>
                    </a:cubicBezTo>
                    <a:cubicBezTo>
                      <a:pt x="1043637" y="1490473"/>
                      <a:pt x="1043027" y="1490473"/>
                      <a:pt x="1041808" y="1490473"/>
                    </a:cubicBezTo>
                    <a:close/>
                    <a:moveTo>
                      <a:pt x="1045466" y="0"/>
                    </a:moveTo>
                    <a:lnTo>
                      <a:pt x="1041199" y="1490473"/>
                    </a:lnTo>
                    <a:cubicBezTo>
                      <a:pt x="1036322" y="1490473"/>
                      <a:pt x="1032055" y="1491082"/>
                      <a:pt x="1027178" y="1491692"/>
                    </a:cubicBezTo>
                    <a:cubicBezTo>
                      <a:pt x="1021082" y="1492302"/>
                      <a:pt x="1014986" y="1492911"/>
                      <a:pt x="1008890" y="1494130"/>
                    </a:cubicBezTo>
                    <a:cubicBezTo>
                      <a:pt x="997307" y="1495959"/>
                      <a:pt x="985725" y="1499007"/>
                      <a:pt x="973533" y="1503274"/>
                    </a:cubicBezTo>
                    <a:lnTo>
                      <a:pt x="896114" y="1538021"/>
                    </a:lnTo>
                    <a:lnTo>
                      <a:pt x="896114" y="1538022"/>
                    </a:lnTo>
                    <a:lnTo>
                      <a:pt x="81688" y="2011681"/>
                    </a:lnTo>
                    <a:lnTo>
                      <a:pt x="85955" y="520599"/>
                    </a:lnTo>
                    <a:lnTo>
                      <a:pt x="900381" y="47549"/>
                    </a:lnTo>
                    <a:lnTo>
                      <a:pt x="900381" y="47548"/>
                    </a:lnTo>
                    <a:cubicBezTo>
                      <a:pt x="927203" y="32308"/>
                      <a:pt x="952807" y="20726"/>
                      <a:pt x="977800" y="12801"/>
                    </a:cubicBezTo>
                    <a:cubicBezTo>
                      <a:pt x="989383" y="8534"/>
                      <a:pt x="1001575" y="5486"/>
                      <a:pt x="1013157" y="3657"/>
                    </a:cubicBezTo>
                    <a:cubicBezTo>
                      <a:pt x="1019253" y="2438"/>
                      <a:pt x="1025349" y="1829"/>
                      <a:pt x="1031445" y="1219"/>
                    </a:cubicBezTo>
                    <a:cubicBezTo>
                      <a:pt x="1036322" y="610"/>
                      <a:pt x="1040589" y="0"/>
                      <a:pt x="1045466" y="0"/>
                    </a:cubicBezTo>
                    <a:close/>
                  </a:path>
                </a:pathLst>
              </a:custGeom>
              <a:gradFill flip="none" rotWithShape="1">
                <a:gsLst>
                  <a:gs pos="0">
                    <a:schemeClr val="accent1">
                      <a:lumMod val="75000"/>
                    </a:schemeClr>
                  </a:gs>
                  <a:gs pos="100000">
                    <a:schemeClr val="accent1">
                      <a:alpha val="0"/>
                    </a:schemeClr>
                  </a:gs>
                </a:gsLst>
                <a:lin ang="5400000" scaled="1"/>
                <a:tileRect/>
              </a:gradFill>
              <a:ln w="510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Regular"/>
                  <a:ea typeface="思源黑体 CN Regular"/>
                  <a:cs typeface="+mn-cs"/>
                </a:endParaRPr>
              </a:p>
            </p:txBody>
          </p:sp>
          <p:sp>
            <p:nvSpPr>
              <p:cNvPr id="483" name="任意多边形: 形状 482">
                <a:extLst>
                  <a:ext uri="{FF2B5EF4-FFF2-40B4-BE49-F238E27FC236}">
                    <a16:creationId xmlns:a16="http://schemas.microsoft.com/office/drawing/2014/main" id="{EFAD8EF9-110C-480B-BE9E-EF13AE4F853A}"/>
                  </a:ext>
                </a:extLst>
              </p:cNvPr>
              <p:cNvSpPr/>
              <p:nvPr/>
            </p:nvSpPr>
            <p:spPr>
              <a:xfrm>
                <a:off x="4569681" y="4872848"/>
                <a:ext cx="1886714" cy="2278077"/>
              </a:xfrm>
              <a:custGeom>
                <a:avLst/>
                <a:gdLst>
                  <a:gd name="connsiteX0" fmla="*/ 434645 w 1886714"/>
                  <a:gd name="connsiteY0" fmla="*/ 780898 h 2278077"/>
                  <a:gd name="connsiteX1" fmla="*/ 473660 w 1886714"/>
                  <a:gd name="connsiteY1" fmla="*/ 785165 h 2278077"/>
                  <a:gd name="connsiteX2" fmla="*/ 473658 w 1886714"/>
                  <a:gd name="connsiteY2" fmla="*/ 785804 h 2278077"/>
                  <a:gd name="connsiteX3" fmla="*/ 512063 w 1886714"/>
                  <a:gd name="connsiteY3" fmla="*/ 787604 h 2278077"/>
                  <a:gd name="connsiteX4" fmla="*/ 512064 w 1886714"/>
                  <a:gd name="connsiteY4" fmla="*/ 786994 h 2278077"/>
                  <a:gd name="connsiteX5" fmla="*/ 541935 w 1886714"/>
                  <a:gd name="connsiteY5" fmla="*/ 786994 h 2278077"/>
                  <a:gd name="connsiteX6" fmla="*/ 552907 w 1886714"/>
                  <a:gd name="connsiteY6" fmla="*/ 786994 h 2278077"/>
                  <a:gd name="connsiteX7" fmla="*/ 598627 w 1886714"/>
                  <a:gd name="connsiteY7" fmla="*/ 783946 h 2278077"/>
                  <a:gd name="connsiteX8" fmla="*/ 594360 w 1886714"/>
                  <a:gd name="connsiteY8" fmla="*/ 2274419 h 2278077"/>
                  <a:gd name="connsiteX9" fmla="*/ 548640 w 1886714"/>
                  <a:gd name="connsiteY9" fmla="*/ 2277467 h 2278077"/>
                  <a:gd name="connsiteX10" fmla="*/ 537667 w 1886714"/>
                  <a:gd name="connsiteY10" fmla="*/ 2277467 h 2278077"/>
                  <a:gd name="connsiteX11" fmla="*/ 507798 w 1886714"/>
                  <a:gd name="connsiteY11" fmla="*/ 2277467 h 2278077"/>
                  <a:gd name="connsiteX12" fmla="*/ 507796 w 1886714"/>
                  <a:gd name="connsiteY12" fmla="*/ 2278077 h 2278077"/>
                  <a:gd name="connsiteX13" fmla="*/ 468782 w 1886714"/>
                  <a:gd name="connsiteY13" fmla="*/ 2276248 h 2278077"/>
                  <a:gd name="connsiteX14" fmla="*/ 468784 w 1886714"/>
                  <a:gd name="connsiteY14" fmla="*/ 2275572 h 2278077"/>
                  <a:gd name="connsiteX15" fmla="*/ 430378 w 1886714"/>
                  <a:gd name="connsiteY15" fmla="*/ 2271371 h 2278077"/>
                  <a:gd name="connsiteX16" fmla="*/ 342595 w 1886714"/>
                  <a:gd name="connsiteY16" fmla="*/ 761391 h 2278077"/>
                  <a:gd name="connsiteX17" fmla="*/ 391973 w 1886714"/>
                  <a:gd name="connsiteY17" fmla="*/ 773583 h 2278077"/>
                  <a:gd name="connsiteX18" fmla="*/ 434035 w 1886714"/>
                  <a:gd name="connsiteY18" fmla="*/ 780898 h 2278077"/>
                  <a:gd name="connsiteX19" fmla="*/ 429767 w 1886714"/>
                  <a:gd name="connsiteY19" fmla="*/ 2271371 h 2278077"/>
                  <a:gd name="connsiteX20" fmla="*/ 387705 w 1886714"/>
                  <a:gd name="connsiteY20" fmla="*/ 2264056 h 2278077"/>
                  <a:gd name="connsiteX21" fmla="*/ 338328 w 1886714"/>
                  <a:gd name="connsiteY21" fmla="*/ 2251864 h 2278077"/>
                  <a:gd name="connsiteX22" fmla="*/ 915010 w 1886714"/>
                  <a:gd name="connsiteY22" fmla="*/ 678485 h 2278077"/>
                  <a:gd name="connsiteX23" fmla="*/ 910743 w 1886714"/>
                  <a:gd name="connsiteY23" fmla="*/ 2168958 h 2278077"/>
                  <a:gd name="connsiteX24" fmla="*/ 745543 w 1886714"/>
                  <a:gd name="connsiteY24" fmla="*/ 2242719 h 2278077"/>
                  <a:gd name="connsiteX25" fmla="*/ 745541 w 1886714"/>
                  <a:gd name="connsiteY25" fmla="*/ 2243329 h 2278077"/>
                  <a:gd name="connsiteX26" fmla="*/ 650443 w 1886714"/>
                  <a:gd name="connsiteY26" fmla="*/ 2267103 h 2278077"/>
                  <a:gd name="connsiteX27" fmla="*/ 650443 w 1886714"/>
                  <a:gd name="connsiteY27" fmla="*/ 2267104 h 2278077"/>
                  <a:gd name="connsiteX28" fmla="*/ 594360 w 1886714"/>
                  <a:gd name="connsiteY28" fmla="*/ 2275029 h 2278077"/>
                  <a:gd name="connsiteX29" fmla="*/ 598627 w 1886714"/>
                  <a:gd name="connsiteY29" fmla="*/ 784556 h 2278077"/>
                  <a:gd name="connsiteX30" fmla="*/ 654710 w 1886714"/>
                  <a:gd name="connsiteY30" fmla="*/ 776631 h 2278077"/>
                  <a:gd name="connsiteX31" fmla="*/ 654710 w 1886714"/>
                  <a:gd name="connsiteY31" fmla="*/ 776630 h 2278077"/>
                  <a:gd name="connsiteX32" fmla="*/ 749807 w 1886714"/>
                  <a:gd name="connsiteY32" fmla="*/ 752856 h 2278077"/>
                  <a:gd name="connsiteX33" fmla="*/ 749808 w 1886714"/>
                  <a:gd name="connsiteY33" fmla="*/ 752247 h 2278077"/>
                  <a:gd name="connsiteX34" fmla="*/ 915010 w 1886714"/>
                  <a:gd name="connsiteY34" fmla="*/ 678485 h 2278077"/>
                  <a:gd name="connsiteX35" fmla="*/ 4267 w 1886714"/>
                  <a:gd name="connsiteY35" fmla="*/ 482803 h 2278077"/>
                  <a:gd name="connsiteX36" fmla="*/ 174346 w 1886714"/>
                  <a:gd name="connsiteY36" fmla="*/ 689458 h 2278077"/>
                  <a:gd name="connsiteX37" fmla="*/ 276759 w 1886714"/>
                  <a:gd name="connsiteY37" fmla="*/ 738835 h 2278077"/>
                  <a:gd name="connsiteX38" fmla="*/ 276758 w 1886714"/>
                  <a:gd name="connsiteY38" fmla="*/ 739043 h 2278077"/>
                  <a:gd name="connsiteX39" fmla="*/ 342595 w 1886714"/>
                  <a:gd name="connsiteY39" fmla="*/ 761391 h 2278077"/>
                  <a:gd name="connsiteX40" fmla="*/ 338327 w 1886714"/>
                  <a:gd name="connsiteY40" fmla="*/ 2251864 h 2278077"/>
                  <a:gd name="connsiteX41" fmla="*/ 271881 w 1886714"/>
                  <a:gd name="connsiteY41" fmla="*/ 2229309 h 2278077"/>
                  <a:gd name="connsiteX42" fmla="*/ 271882 w 1886714"/>
                  <a:gd name="connsiteY42" fmla="*/ 2229015 h 2278077"/>
                  <a:gd name="connsiteX43" fmla="*/ 170078 w 1886714"/>
                  <a:gd name="connsiteY43" fmla="*/ 2179930 h 2278077"/>
                  <a:gd name="connsiteX44" fmla="*/ 0 w 1886714"/>
                  <a:gd name="connsiteY44" fmla="*/ 1973276 h 2278077"/>
                  <a:gd name="connsiteX45" fmla="*/ 1711149 w 1886714"/>
                  <a:gd name="connsiteY45" fmla="*/ 215798 h 2278077"/>
                  <a:gd name="connsiteX46" fmla="*/ 1706881 w 1886714"/>
                  <a:gd name="connsiteY46" fmla="*/ 1706881 h 2278077"/>
                  <a:gd name="connsiteX47" fmla="*/ 1695300 w 1886714"/>
                  <a:gd name="connsiteY47" fmla="*/ 1713586 h 2278077"/>
                  <a:gd name="connsiteX48" fmla="*/ 1695300 w 1886714"/>
                  <a:gd name="connsiteY48" fmla="*/ 1713588 h 2278077"/>
                  <a:gd name="connsiteX49" fmla="*/ 910744 w 1886714"/>
                  <a:gd name="connsiteY49" fmla="*/ 2169568 h 2278077"/>
                  <a:gd name="connsiteX50" fmla="*/ 915011 w 1886714"/>
                  <a:gd name="connsiteY50" fmla="*/ 678486 h 2278077"/>
                  <a:gd name="connsiteX51" fmla="*/ 1699567 w 1886714"/>
                  <a:gd name="connsiteY51" fmla="*/ 222505 h 2278077"/>
                  <a:gd name="connsiteX52" fmla="*/ 1697731 w 1886714"/>
                  <a:gd name="connsiteY52" fmla="*/ 864286 h 2278077"/>
                  <a:gd name="connsiteX53" fmla="*/ 1699566 w 1886714"/>
                  <a:gd name="connsiteY53" fmla="*/ 223113 h 2278077"/>
                  <a:gd name="connsiteX54" fmla="*/ 1711149 w 1886714"/>
                  <a:gd name="connsiteY54" fmla="*/ 215798 h 2278077"/>
                  <a:gd name="connsiteX55" fmla="*/ 1845261 w 1886714"/>
                  <a:gd name="connsiteY55" fmla="*/ 105461 h 2278077"/>
                  <a:gd name="connsiteX56" fmla="*/ 1840993 w 1886714"/>
                  <a:gd name="connsiteY56" fmla="*/ 1595934 h 2278077"/>
                  <a:gd name="connsiteX57" fmla="*/ 1805639 w 1886714"/>
                  <a:gd name="connsiteY57" fmla="*/ 1633686 h 2278077"/>
                  <a:gd name="connsiteX58" fmla="*/ 1805637 w 1886714"/>
                  <a:gd name="connsiteY58" fmla="*/ 1634339 h 2278077"/>
                  <a:gd name="connsiteX59" fmla="*/ 1707491 w 1886714"/>
                  <a:gd name="connsiteY59" fmla="*/ 1706272 h 2278077"/>
                  <a:gd name="connsiteX60" fmla="*/ 1711758 w 1886714"/>
                  <a:gd name="connsiteY60" fmla="*/ 215799 h 2278077"/>
                  <a:gd name="connsiteX61" fmla="*/ 1809294 w 1886714"/>
                  <a:gd name="connsiteY61" fmla="*/ 143866 h 2278077"/>
                  <a:gd name="connsiteX62" fmla="*/ 1845261 w 1886714"/>
                  <a:gd name="connsiteY62" fmla="*/ 105461 h 2278077"/>
                  <a:gd name="connsiteX63" fmla="*/ 1876960 w 1886714"/>
                  <a:gd name="connsiteY63" fmla="*/ 50597 h 2278077"/>
                  <a:gd name="connsiteX64" fmla="*/ 1872693 w 1886714"/>
                  <a:gd name="connsiteY64" fmla="*/ 1541679 h 2278077"/>
                  <a:gd name="connsiteX65" fmla="*/ 1861112 w 1886714"/>
                  <a:gd name="connsiteY65" fmla="*/ 1566000 h 2278077"/>
                  <a:gd name="connsiteX66" fmla="*/ 1861110 w 1886714"/>
                  <a:gd name="connsiteY66" fmla="*/ 1566673 h 2278077"/>
                  <a:gd name="connsiteX67" fmla="*/ 1841603 w 1886714"/>
                  <a:gd name="connsiteY67" fmla="*/ 1595934 h 2278077"/>
                  <a:gd name="connsiteX68" fmla="*/ 1845870 w 1886714"/>
                  <a:gd name="connsiteY68" fmla="*/ 105461 h 2278077"/>
                  <a:gd name="connsiteX69" fmla="*/ 1864767 w 1886714"/>
                  <a:gd name="connsiteY69" fmla="*/ 77115 h 2278077"/>
                  <a:gd name="connsiteX70" fmla="*/ 1864768 w 1886714"/>
                  <a:gd name="connsiteY70" fmla="*/ 76810 h 2278077"/>
                  <a:gd name="connsiteX71" fmla="*/ 1876960 w 1886714"/>
                  <a:gd name="connsiteY71" fmla="*/ 50597 h 2278077"/>
                  <a:gd name="connsiteX72" fmla="*/ 1886714 w 1886714"/>
                  <a:gd name="connsiteY72" fmla="*/ 0 h 2278077"/>
                  <a:gd name="connsiteX73" fmla="*/ 1886714 w 1886714"/>
                  <a:gd name="connsiteY73" fmla="*/ 3658 h 2278077"/>
                  <a:gd name="connsiteX74" fmla="*/ 1886713 w 1886714"/>
                  <a:gd name="connsiteY74" fmla="*/ 4008 h 2278077"/>
                  <a:gd name="connsiteX75" fmla="*/ 1886713 w 1886714"/>
                  <a:gd name="connsiteY75" fmla="*/ 6706 h 2278077"/>
                  <a:gd name="connsiteX76" fmla="*/ 1886705 w 1886714"/>
                  <a:gd name="connsiteY76" fmla="*/ 6773 h 2278077"/>
                  <a:gd name="connsiteX77" fmla="*/ 1882447 w 1886714"/>
                  <a:gd name="connsiteY77" fmla="*/ 1494131 h 2278077"/>
                  <a:gd name="connsiteX78" fmla="*/ 1882447 w 1886714"/>
                  <a:gd name="connsiteY78" fmla="*/ 1493781 h 2278077"/>
                  <a:gd name="connsiteX79" fmla="*/ 1882446 w 1886714"/>
                  <a:gd name="connsiteY79" fmla="*/ 1494131 h 2278077"/>
                  <a:gd name="connsiteX80" fmla="*/ 1882446 w 1886714"/>
                  <a:gd name="connsiteY80" fmla="*/ 1497179 h 2278077"/>
                  <a:gd name="connsiteX81" fmla="*/ 1880009 w 1886714"/>
                  <a:gd name="connsiteY81" fmla="*/ 1517897 h 2278077"/>
                  <a:gd name="connsiteX82" fmla="*/ 1880009 w 1886714"/>
                  <a:gd name="connsiteY82" fmla="*/ 1517905 h 2278077"/>
                  <a:gd name="connsiteX83" fmla="*/ 1873303 w 1886714"/>
                  <a:gd name="connsiteY83" fmla="*/ 1541679 h 2278077"/>
                  <a:gd name="connsiteX84" fmla="*/ 1877570 w 1886714"/>
                  <a:gd name="connsiteY84" fmla="*/ 51206 h 2278077"/>
                  <a:gd name="connsiteX85" fmla="*/ 1883666 w 1886714"/>
                  <a:gd name="connsiteY85" fmla="*/ 26822 h 2278077"/>
                  <a:gd name="connsiteX86" fmla="*/ 1880015 w 1886714"/>
                  <a:gd name="connsiteY86" fmla="*/ 1515471 h 2278077"/>
                  <a:gd name="connsiteX87" fmla="*/ 1884275 w 1886714"/>
                  <a:gd name="connsiteY87" fmla="*/ 27432 h 2278077"/>
                  <a:gd name="connsiteX88" fmla="*/ 1886695 w 1886714"/>
                  <a:gd name="connsiteY88" fmla="*/ 6864 h 2278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1886714" h="2278077">
                    <a:moveTo>
                      <a:pt x="434645" y="780898"/>
                    </a:moveTo>
                    <a:cubicBezTo>
                      <a:pt x="447447" y="782727"/>
                      <a:pt x="460248" y="784556"/>
                      <a:pt x="473660" y="785165"/>
                    </a:cubicBezTo>
                    <a:lnTo>
                      <a:pt x="473658" y="785804"/>
                    </a:lnTo>
                    <a:lnTo>
                      <a:pt x="512063" y="787604"/>
                    </a:lnTo>
                    <a:lnTo>
                      <a:pt x="512064" y="786994"/>
                    </a:lnTo>
                    <a:cubicBezTo>
                      <a:pt x="521818" y="786994"/>
                      <a:pt x="532181" y="786994"/>
                      <a:pt x="541935" y="786994"/>
                    </a:cubicBezTo>
                    <a:cubicBezTo>
                      <a:pt x="545592" y="787604"/>
                      <a:pt x="549250" y="787604"/>
                      <a:pt x="552907" y="786994"/>
                    </a:cubicBezTo>
                    <a:cubicBezTo>
                      <a:pt x="568147" y="786994"/>
                      <a:pt x="583387" y="785775"/>
                      <a:pt x="598627" y="783946"/>
                    </a:cubicBezTo>
                    <a:lnTo>
                      <a:pt x="594360" y="2274419"/>
                    </a:lnTo>
                    <a:cubicBezTo>
                      <a:pt x="579120" y="2275638"/>
                      <a:pt x="563880" y="2276857"/>
                      <a:pt x="548640" y="2277467"/>
                    </a:cubicBezTo>
                    <a:cubicBezTo>
                      <a:pt x="544983" y="2277467"/>
                      <a:pt x="541325" y="2277467"/>
                      <a:pt x="537667" y="2277467"/>
                    </a:cubicBezTo>
                    <a:lnTo>
                      <a:pt x="507798" y="2277467"/>
                    </a:lnTo>
                    <a:lnTo>
                      <a:pt x="507796" y="2278077"/>
                    </a:lnTo>
                    <a:cubicBezTo>
                      <a:pt x="494995" y="2277467"/>
                      <a:pt x="481584" y="2276858"/>
                      <a:pt x="468782" y="2276248"/>
                    </a:cubicBezTo>
                    <a:lnTo>
                      <a:pt x="468784" y="2275572"/>
                    </a:lnTo>
                    <a:lnTo>
                      <a:pt x="430378" y="2271371"/>
                    </a:lnTo>
                    <a:close/>
                    <a:moveTo>
                      <a:pt x="342595" y="761391"/>
                    </a:moveTo>
                    <a:cubicBezTo>
                      <a:pt x="359054" y="766268"/>
                      <a:pt x="375514" y="769925"/>
                      <a:pt x="391973" y="773583"/>
                    </a:cubicBezTo>
                    <a:lnTo>
                      <a:pt x="434035" y="780898"/>
                    </a:lnTo>
                    <a:lnTo>
                      <a:pt x="429767" y="2271371"/>
                    </a:lnTo>
                    <a:cubicBezTo>
                      <a:pt x="415747" y="2269542"/>
                      <a:pt x="401726" y="2267104"/>
                      <a:pt x="387705" y="2264056"/>
                    </a:cubicBezTo>
                    <a:lnTo>
                      <a:pt x="338328" y="2251864"/>
                    </a:lnTo>
                    <a:close/>
                    <a:moveTo>
                      <a:pt x="915010" y="678485"/>
                    </a:moveTo>
                    <a:lnTo>
                      <a:pt x="910743" y="2168958"/>
                    </a:lnTo>
                    <a:lnTo>
                      <a:pt x="745543" y="2242719"/>
                    </a:lnTo>
                    <a:lnTo>
                      <a:pt x="745541" y="2243329"/>
                    </a:lnTo>
                    <a:lnTo>
                      <a:pt x="650443" y="2267103"/>
                    </a:lnTo>
                    <a:lnTo>
                      <a:pt x="650443" y="2267104"/>
                    </a:lnTo>
                    <a:cubicBezTo>
                      <a:pt x="631546" y="2270762"/>
                      <a:pt x="613258" y="2273200"/>
                      <a:pt x="594360" y="2275029"/>
                    </a:cubicBezTo>
                    <a:lnTo>
                      <a:pt x="598627" y="784556"/>
                    </a:lnTo>
                    <a:lnTo>
                      <a:pt x="654710" y="776631"/>
                    </a:lnTo>
                    <a:lnTo>
                      <a:pt x="654710" y="776630"/>
                    </a:lnTo>
                    <a:lnTo>
                      <a:pt x="749807" y="752856"/>
                    </a:lnTo>
                    <a:lnTo>
                      <a:pt x="749808" y="752247"/>
                    </a:lnTo>
                    <a:cubicBezTo>
                      <a:pt x="805282" y="734568"/>
                      <a:pt x="860755" y="710184"/>
                      <a:pt x="915010" y="678485"/>
                    </a:cubicBezTo>
                    <a:close/>
                    <a:moveTo>
                      <a:pt x="4267" y="482803"/>
                    </a:moveTo>
                    <a:cubicBezTo>
                      <a:pt x="4267" y="554126"/>
                      <a:pt x="60960" y="623011"/>
                      <a:pt x="174346" y="689458"/>
                    </a:cubicBezTo>
                    <a:cubicBezTo>
                      <a:pt x="207874" y="708965"/>
                      <a:pt x="242011" y="725424"/>
                      <a:pt x="276759" y="738835"/>
                    </a:cubicBezTo>
                    <a:lnTo>
                      <a:pt x="276758" y="739043"/>
                    </a:lnTo>
                    <a:lnTo>
                      <a:pt x="342595" y="761391"/>
                    </a:lnTo>
                    <a:lnTo>
                      <a:pt x="338327" y="2251864"/>
                    </a:lnTo>
                    <a:cubicBezTo>
                      <a:pt x="316382" y="2245768"/>
                      <a:pt x="293827" y="2237843"/>
                      <a:pt x="271881" y="2229309"/>
                    </a:cubicBezTo>
                    <a:lnTo>
                      <a:pt x="271882" y="2229015"/>
                    </a:lnTo>
                    <a:lnTo>
                      <a:pt x="170078" y="2179930"/>
                    </a:lnTo>
                    <a:cubicBezTo>
                      <a:pt x="56693" y="2113484"/>
                      <a:pt x="0" y="2044599"/>
                      <a:pt x="0" y="1973276"/>
                    </a:cubicBezTo>
                    <a:close/>
                    <a:moveTo>
                      <a:pt x="1711149" y="215798"/>
                    </a:moveTo>
                    <a:lnTo>
                      <a:pt x="1706881" y="1706881"/>
                    </a:lnTo>
                    <a:lnTo>
                      <a:pt x="1695300" y="1713586"/>
                    </a:lnTo>
                    <a:lnTo>
                      <a:pt x="1695300" y="1713588"/>
                    </a:lnTo>
                    <a:lnTo>
                      <a:pt x="910744" y="2169568"/>
                    </a:lnTo>
                    <a:lnTo>
                      <a:pt x="915011" y="678486"/>
                    </a:lnTo>
                    <a:lnTo>
                      <a:pt x="1699567" y="222505"/>
                    </a:lnTo>
                    <a:lnTo>
                      <a:pt x="1697731" y="864286"/>
                    </a:lnTo>
                    <a:lnTo>
                      <a:pt x="1699566" y="223113"/>
                    </a:lnTo>
                    <a:cubicBezTo>
                      <a:pt x="1703833" y="220675"/>
                      <a:pt x="1707491" y="218236"/>
                      <a:pt x="1711149" y="215798"/>
                    </a:cubicBezTo>
                    <a:close/>
                    <a:moveTo>
                      <a:pt x="1845261" y="105461"/>
                    </a:moveTo>
                    <a:lnTo>
                      <a:pt x="1840993" y="1595934"/>
                    </a:lnTo>
                    <a:lnTo>
                      <a:pt x="1805639" y="1633686"/>
                    </a:lnTo>
                    <a:lnTo>
                      <a:pt x="1805637" y="1634339"/>
                    </a:lnTo>
                    <a:cubicBezTo>
                      <a:pt x="1779424" y="1658723"/>
                      <a:pt x="1746505" y="1682497"/>
                      <a:pt x="1707491" y="1706272"/>
                    </a:cubicBezTo>
                    <a:lnTo>
                      <a:pt x="1711758" y="215799"/>
                    </a:lnTo>
                    <a:cubicBezTo>
                      <a:pt x="1750773" y="192024"/>
                      <a:pt x="1783691" y="168250"/>
                      <a:pt x="1809294" y="143866"/>
                    </a:cubicBezTo>
                    <a:cubicBezTo>
                      <a:pt x="1823315" y="131064"/>
                      <a:pt x="1835507" y="118263"/>
                      <a:pt x="1845261" y="105461"/>
                    </a:cubicBezTo>
                    <a:close/>
                    <a:moveTo>
                      <a:pt x="1876960" y="50597"/>
                    </a:moveTo>
                    <a:lnTo>
                      <a:pt x="1872693" y="1541679"/>
                    </a:lnTo>
                    <a:lnTo>
                      <a:pt x="1861112" y="1566000"/>
                    </a:lnTo>
                    <a:lnTo>
                      <a:pt x="1861110" y="1566673"/>
                    </a:lnTo>
                    <a:cubicBezTo>
                      <a:pt x="1855624" y="1576427"/>
                      <a:pt x="1848918" y="1586180"/>
                      <a:pt x="1841603" y="1595934"/>
                    </a:cubicBezTo>
                    <a:lnTo>
                      <a:pt x="1845870" y="105461"/>
                    </a:lnTo>
                    <a:lnTo>
                      <a:pt x="1864767" y="77115"/>
                    </a:lnTo>
                    <a:lnTo>
                      <a:pt x="1864768" y="76810"/>
                    </a:lnTo>
                    <a:cubicBezTo>
                      <a:pt x="1869645" y="67666"/>
                      <a:pt x="1873912" y="59131"/>
                      <a:pt x="1876960" y="50597"/>
                    </a:cubicBezTo>
                    <a:close/>
                    <a:moveTo>
                      <a:pt x="1886714" y="0"/>
                    </a:moveTo>
                    <a:cubicBezTo>
                      <a:pt x="1886714" y="1219"/>
                      <a:pt x="1886714" y="2438"/>
                      <a:pt x="1886714" y="3658"/>
                    </a:cubicBezTo>
                    <a:lnTo>
                      <a:pt x="1886713" y="4008"/>
                    </a:lnTo>
                    <a:lnTo>
                      <a:pt x="1886713" y="6706"/>
                    </a:lnTo>
                    <a:lnTo>
                      <a:pt x="1886705" y="6773"/>
                    </a:lnTo>
                    <a:lnTo>
                      <a:pt x="1882447" y="1494131"/>
                    </a:lnTo>
                    <a:lnTo>
                      <a:pt x="1882447" y="1493781"/>
                    </a:lnTo>
                    <a:lnTo>
                      <a:pt x="1882446" y="1494131"/>
                    </a:lnTo>
                    <a:cubicBezTo>
                      <a:pt x="1882446" y="1495350"/>
                      <a:pt x="1882446" y="1495960"/>
                      <a:pt x="1882446" y="1497179"/>
                    </a:cubicBezTo>
                    <a:lnTo>
                      <a:pt x="1880009" y="1517897"/>
                    </a:lnTo>
                    <a:lnTo>
                      <a:pt x="1880009" y="1517905"/>
                    </a:lnTo>
                    <a:cubicBezTo>
                      <a:pt x="1878180" y="1525829"/>
                      <a:pt x="1876351" y="1533754"/>
                      <a:pt x="1873303" y="1541679"/>
                    </a:cubicBezTo>
                    <a:lnTo>
                      <a:pt x="1877570" y="51206"/>
                    </a:lnTo>
                    <a:cubicBezTo>
                      <a:pt x="1880009" y="42672"/>
                      <a:pt x="1882447" y="34747"/>
                      <a:pt x="1883666" y="26822"/>
                    </a:cubicBezTo>
                    <a:lnTo>
                      <a:pt x="1880015" y="1515471"/>
                    </a:lnTo>
                    <a:lnTo>
                      <a:pt x="1884275" y="27432"/>
                    </a:lnTo>
                    <a:lnTo>
                      <a:pt x="1886695" y="6864"/>
                    </a:lnTo>
                    <a:close/>
                  </a:path>
                </a:pathLst>
              </a:custGeom>
              <a:gradFill flip="none" rotWithShape="1">
                <a:gsLst>
                  <a:gs pos="22000">
                    <a:schemeClr val="accent1">
                      <a:lumMod val="90000"/>
                    </a:schemeClr>
                  </a:gs>
                  <a:gs pos="100000">
                    <a:schemeClr val="accent1">
                      <a:alpha val="0"/>
                    </a:schemeClr>
                  </a:gs>
                </a:gsLst>
                <a:lin ang="5400000" scaled="1"/>
                <a:tileRect/>
              </a:gradFill>
              <a:ln w="510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Regular"/>
                  <a:ea typeface="思源黑体 CN Regular"/>
                  <a:cs typeface="+mn-cs"/>
                </a:endParaRPr>
              </a:p>
            </p:txBody>
          </p:sp>
          <p:sp>
            <p:nvSpPr>
              <p:cNvPr id="416" name="任意多边形: 形状 415">
                <a:extLst>
                  <a:ext uri="{FF2B5EF4-FFF2-40B4-BE49-F238E27FC236}">
                    <a16:creationId xmlns:a16="http://schemas.microsoft.com/office/drawing/2014/main" id="{FFD444EE-FE5E-4076-8BA8-6028C0844799}"/>
                  </a:ext>
                </a:extLst>
              </p:cNvPr>
              <p:cNvSpPr/>
              <p:nvPr/>
            </p:nvSpPr>
            <p:spPr>
              <a:xfrm>
                <a:off x="4573784" y="4568530"/>
                <a:ext cx="1882778" cy="1092048"/>
              </a:xfrm>
              <a:custGeom>
                <a:avLst/>
                <a:gdLst>
                  <a:gd name="connsiteX0" fmla="*/ 1712534 w 1882778"/>
                  <a:gd name="connsiteY0" fmla="*/ 97664 h 1092048"/>
                  <a:gd name="connsiteX1" fmla="*/ 1882612 w 1882778"/>
                  <a:gd name="connsiteY1" fmla="*/ 310415 h 1092048"/>
                  <a:gd name="connsiteX2" fmla="*/ 1696075 w 1882778"/>
                  <a:gd name="connsiteY2" fmla="*/ 526823 h 1092048"/>
                  <a:gd name="connsiteX3" fmla="*/ 911519 w 1882778"/>
                  <a:gd name="connsiteY3" fmla="*/ 982804 h 1092048"/>
                  <a:gd name="connsiteX4" fmla="*/ 538443 w 1882778"/>
                  <a:gd name="connsiteY4" fmla="*/ 1091923 h 1092048"/>
                  <a:gd name="connsiteX5" fmla="*/ 170245 w 1882778"/>
                  <a:gd name="connsiteY5" fmla="*/ 994387 h 1092048"/>
                  <a:gd name="connsiteX6" fmla="*/ 166 w 1882778"/>
                  <a:gd name="connsiteY6" fmla="*/ 781636 h 1092048"/>
                  <a:gd name="connsiteX7" fmla="*/ 186704 w 1882778"/>
                  <a:gd name="connsiteY7" fmla="*/ 565228 h 1092048"/>
                  <a:gd name="connsiteX8" fmla="*/ 971260 w 1882778"/>
                  <a:gd name="connsiteY8" fmla="*/ 109247 h 1092048"/>
                  <a:gd name="connsiteX9" fmla="*/ 1344335 w 1882778"/>
                  <a:gd name="connsiteY9" fmla="*/ 128 h 1092048"/>
                  <a:gd name="connsiteX10" fmla="*/ 1712534 w 1882778"/>
                  <a:gd name="connsiteY10" fmla="*/ 97664 h 1092048"/>
                  <a:gd name="connsiteX11" fmla="*/ 657925 w 1882778"/>
                  <a:gd name="connsiteY11" fmla="*/ 854178 h 1092048"/>
                  <a:gd name="connsiteX12" fmla="*/ 1472351 w 1882778"/>
                  <a:gd name="connsiteY12" fmla="*/ 380519 h 1092048"/>
                  <a:gd name="connsiteX13" fmla="*/ 1553428 w 1882778"/>
                  <a:gd name="connsiteY13" fmla="*/ 294565 h 1092048"/>
                  <a:gd name="connsiteX14" fmla="*/ 1499783 w 1882778"/>
                  <a:gd name="connsiteY14" fmla="*/ 224461 h 1092048"/>
                  <a:gd name="connsiteX15" fmla="*/ 1497345 w 1882778"/>
                  <a:gd name="connsiteY15" fmla="*/ 223242 h 1092048"/>
                  <a:gd name="connsiteX16" fmla="*/ 1494906 w 1882778"/>
                  <a:gd name="connsiteY16" fmla="*/ 222023 h 1092048"/>
                  <a:gd name="connsiteX17" fmla="*/ 1372986 w 1882778"/>
                  <a:gd name="connsiteY17" fmla="*/ 190933 h 1092048"/>
                  <a:gd name="connsiteX18" fmla="*/ 1224853 w 1882778"/>
                  <a:gd name="connsiteY18" fmla="*/ 238482 h 1092048"/>
                  <a:gd name="connsiteX19" fmla="*/ 410427 w 1882778"/>
                  <a:gd name="connsiteY19" fmla="*/ 712142 h 1092048"/>
                  <a:gd name="connsiteX20" fmla="*/ 329350 w 1882778"/>
                  <a:gd name="connsiteY20" fmla="*/ 798095 h 1092048"/>
                  <a:gd name="connsiteX21" fmla="*/ 382995 w 1882778"/>
                  <a:gd name="connsiteY21" fmla="*/ 868199 h 1092048"/>
                  <a:gd name="connsiteX22" fmla="*/ 385434 w 1882778"/>
                  <a:gd name="connsiteY22" fmla="*/ 869418 h 1092048"/>
                  <a:gd name="connsiteX23" fmla="*/ 387872 w 1882778"/>
                  <a:gd name="connsiteY23" fmla="*/ 870638 h 1092048"/>
                  <a:gd name="connsiteX24" fmla="*/ 509792 w 1882778"/>
                  <a:gd name="connsiteY24" fmla="*/ 901727 h 1092048"/>
                  <a:gd name="connsiteX25" fmla="*/ 657925 w 1882778"/>
                  <a:gd name="connsiteY25" fmla="*/ 854178 h 1092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882778" h="1092048">
                    <a:moveTo>
                      <a:pt x="1712534" y="97664"/>
                    </a:moveTo>
                    <a:cubicBezTo>
                      <a:pt x="1829577" y="165940"/>
                      <a:pt x="1886270" y="236653"/>
                      <a:pt x="1882612" y="310415"/>
                    </a:cubicBezTo>
                    <a:cubicBezTo>
                      <a:pt x="1878955" y="384177"/>
                      <a:pt x="1816775" y="456109"/>
                      <a:pt x="1696075" y="526823"/>
                    </a:cubicBezTo>
                    <a:lnTo>
                      <a:pt x="911519" y="982804"/>
                    </a:lnTo>
                    <a:cubicBezTo>
                      <a:pt x="789599" y="1052908"/>
                      <a:pt x="665240" y="1089484"/>
                      <a:pt x="538443" y="1091923"/>
                    </a:cubicBezTo>
                    <a:cubicBezTo>
                      <a:pt x="411646" y="1094361"/>
                      <a:pt x="289117" y="1061443"/>
                      <a:pt x="170245" y="994387"/>
                    </a:cubicBezTo>
                    <a:cubicBezTo>
                      <a:pt x="53201" y="926111"/>
                      <a:pt x="-3491" y="855398"/>
                      <a:pt x="166" y="781636"/>
                    </a:cubicBezTo>
                    <a:cubicBezTo>
                      <a:pt x="3824" y="707874"/>
                      <a:pt x="66003" y="635941"/>
                      <a:pt x="186704" y="565228"/>
                    </a:cubicBezTo>
                    <a:lnTo>
                      <a:pt x="971260" y="109247"/>
                    </a:lnTo>
                    <a:cubicBezTo>
                      <a:pt x="1093180" y="39143"/>
                      <a:pt x="1217538" y="2567"/>
                      <a:pt x="1344335" y="128"/>
                    </a:cubicBezTo>
                    <a:cubicBezTo>
                      <a:pt x="1471741" y="-2310"/>
                      <a:pt x="1594271" y="29999"/>
                      <a:pt x="1712534" y="97664"/>
                    </a:cubicBezTo>
                    <a:close/>
                    <a:moveTo>
                      <a:pt x="657925" y="854178"/>
                    </a:moveTo>
                    <a:lnTo>
                      <a:pt x="1472351" y="380519"/>
                    </a:lnTo>
                    <a:cubicBezTo>
                      <a:pt x="1525386" y="349429"/>
                      <a:pt x="1552209" y="320778"/>
                      <a:pt x="1553428" y="294565"/>
                    </a:cubicBezTo>
                    <a:cubicBezTo>
                      <a:pt x="1554647" y="268962"/>
                      <a:pt x="1536969" y="245797"/>
                      <a:pt x="1499783" y="224461"/>
                    </a:cubicBezTo>
                    <a:cubicBezTo>
                      <a:pt x="1499173" y="223852"/>
                      <a:pt x="1497954" y="223242"/>
                      <a:pt x="1497345" y="223242"/>
                    </a:cubicBezTo>
                    <a:cubicBezTo>
                      <a:pt x="1496735" y="222632"/>
                      <a:pt x="1495516" y="222023"/>
                      <a:pt x="1494906" y="222023"/>
                    </a:cubicBezTo>
                    <a:cubicBezTo>
                      <a:pt x="1457721" y="200687"/>
                      <a:pt x="1417487" y="190324"/>
                      <a:pt x="1372986" y="190933"/>
                    </a:cubicBezTo>
                    <a:cubicBezTo>
                      <a:pt x="1327876" y="191543"/>
                      <a:pt x="1278498" y="207392"/>
                      <a:pt x="1224853" y="238482"/>
                    </a:cubicBezTo>
                    <a:lnTo>
                      <a:pt x="410427" y="712142"/>
                    </a:lnTo>
                    <a:cubicBezTo>
                      <a:pt x="357392" y="743231"/>
                      <a:pt x="330570" y="771882"/>
                      <a:pt x="329350" y="798095"/>
                    </a:cubicBezTo>
                    <a:cubicBezTo>
                      <a:pt x="328131" y="823698"/>
                      <a:pt x="345810" y="846863"/>
                      <a:pt x="382995" y="868199"/>
                    </a:cubicBezTo>
                    <a:cubicBezTo>
                      <a:pt x="383605" y="868809"/>
                      <a:pt x="384824" y="869418"/>
                      <a:pt x="385434" y="869418"/>
                    </a:cubicBezTo>
                    <a:cubicBezTo>
                      <a:pt x="386043" y="870028"/>
                      <a:pt x="387262" y="870638"/>
                      <a:pt x="387872" y="870638"/>
                    </a:cubicBezTo>
                    <a:cubicBezTo>
                      <a:pt x="425058" y="891974"/>
                      <a:pt x="465901" y="902337"/>
                      <a:pt x="509792" y="901727"/>
                    </a:cubicBezTo>
                    <a:cubicBezTo>
                      <a:pt x="554293" y="900508"/>
                      <a:pt x="603671" y="884658"/>
                      <a:pt x="657925" y="854178"/>
                    </a:cubicBezTo>
                  </a:path>
                </a:pathLst>
              </a:custGeom>
              <a:gradFill flip="none" rotWithShape="1">
                <a:gsLst>
                  <a:gs pos="0">
                    <a:schemeClr val="accent2">
                      <a:lumMod val="60000"/>
                      <a:lumOff val="40000"/>
                    </a:schemeClr>
                  </a:gs>
                  <a:gs pos="100000">
                    <a:schemeClr val="accent1"/>
                  </a:gs>
                </a:gsLst>
                <a:lin ang="2700000" scaled="1"/>
                <a:tileRect/>
              </a:gradFill>
              <a:ln w="510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Regular"/>
                  <a:ea typeface="思源黑体 CN Regular"/>
                  <a:cs typeface="+mn-cs"/>
                </a:endParaRPr>
              </a:p>
            </p:txBody>
          </p:sp>
        </p:grpSp>
        <p:grpSp>
          <p:nvGrpSpPr>
            <p:cNvPr id="494" name="组合 493">
              <a:extLst>
                <a:ext uri="{FF2B5EF4-FFF2-40B4-BE49-F238E27FC236}">
                  <a16:creationId xmlns:a16="http://schemas.microsoft.com/office/drawing/2014/main" id="{0B8B6B4B-EAC0-4A19-A3EE-35414E0A5FB5}"/>
                </a:ext>
              </a:extLst>
            </p:cNvPr>
            <p:cNvGrpSpPr/>
            <p:nvPr/>
          </p:nvGrpSpPr>
          <p:grpSpPr>
            <a:xfrm>
              <a:off x="2309546" y="3138543"/>
              <a:ext cx="2054353" cy="2679192"/>
              <a:chOff x="494602" y="-236731"/>
              <a:chExt cx="2054353" cy="2679192"/>
            </a:xfrm>
          </p:grpSpPr>
          <p:sp>
            <p:nvSpPr>
              <p:cNvPr id="489" name="任意多边形: 形状 488">
                <a:extLst>
                  <a:ext uri="{FF2B5EF4-FFF2-40B4-BE49-F238E27FC236}">
                    <a16:creationId xmlns:a16="http://schemas.microsoft.com/office/drawing/2014/main" id="{18D7033E-28CB-4C33-8175-60C3FDB08011}"/>
                  </a:ext>
                </a:extLst>
              </p:cNvPr>
              <p:cNvSpPr/>
              <p:nvPr/>
            </p:nvSpPr>
            <p:spPr>
              <a:xfrm>
                <a:off x="828054" y="-99571"/>
                <a:ext cx="1247852" cy="2253083"/>
              </a:xfrm>
              <a:custGeom>
                <a:avLst/>
                <a:gdLst>
                  <a:gd name="connsiteX0" fmla="*/ 4877 w 1247852"/>
                  <a:gd name="connsiteY0" fmla="*/ 754685 h 2253083"/>
                  <a:gd name="connsiteX1" fmla="*/ 610 w 1247852"/>
                  <a:gd name="connsiteY1" fmla="*/ 2245158 h 2253083"/>
                  <a:gd name="connsiteX2" fmla="*/ 4 w 1247852"/>
                  <a:gd name="connsiteY2" fmla="*/ 2251825 h 2253083"/>
                  <a:gd name="connsiteX3" fmla="*/ 0 w 1247852"/>
                  <a:gd name="connsiteY3" fmla="*/ 2253083 h 2253083"/>
                  <a:gd name="connsiteX4" fmla="*/ 0 w 1247852"/>
                  <a:gd name="connsiteY4" fmla="*/ 2251864 h 2253083"/>
                  <a:gd name="connsiteX5" fmla="*/ 4267 w 1247852"/>
                  <a:gd name="connsiteY5" fmla="*/ 761391 h 2253083"/>
                  <a:gd name="connsiteX6" fmla="*/ 4877 w 1247852"/>
                  <a:gd name="connsiteY6" fmla="*/ 754685 h 2253083"/>
                  <a:gd name="connsiteX7" fmla="*/ 32308 w 1247852"/>
                  <a:gd name="connsiteY7" fmla="*/ 713233 h 2253083"/>
                  <a:gd name="connsiteX8" fmla="*/ 28041 w 1247852"/>
                  <a:gd name="connsiteY8" fmla="*/ 2203706 h 2253083"/>
                  <a:gd name="connsiteX9" fmla="*/ 14020 w 1247852"/>
                  <a:gd name="connsiteY9" fmla="*/ 2218946 h 2253083"/>
                  <a:gd name="connsiteX10" fmla="*/ 6706 w 1247852"/>
                  <a:gd name="connsiteY10" fmla="*/ 2229308 h 2253083"/>
                  <a:gd name="connsiteX11" fmla="*/ 6706 w 1247852"/>
                  <a:gd name="connsiteY11" fmla="*/ 2229309 h 2253083"/>
                  <a:gd name="connsiteX12" fmla="*/ 3048 w 1247852"/>
                  <a:gd name="connsiteY12" fmla="*/ 2237843 h 2253083"/>
                  <a:gd name="connsiteX13" fmla="*/ 1219 w 1247852"/>
                  <a:gd name="connsiteY13" fmla="*/ 2245158 h 2253083"/>
                  <a:gd name="connsiteX14" fmla="*/ 5486 w 1247852"/>
                  <a:gd name="connsiteY14" fmla="*/ 754685 h 2253083"/>
                  <a:gd name="connsiteX15" fmla="*/ 7315 w 1247852"/>
                  <a:gd name="connsiteY15" fmla="*/ 747370 h 2253083"/>
                  <a:gd name="connsiteX16" fmla="*/ 10972 w 1247852"/>
                  <a:gd name="connsiteY16" fmla="*/ 738838 h 2253083"/>
                  <a:gd name="connsiteX17" fmla="*/ 10972 w 1247852"/>
                  <a:gd name="connsiteY17" fmla="*/ 738836 h 2253083"/>
                  <a:gd name="connsiteX18" fmla="*/ 18287 w 1247852"/>
                  <a:gd name="connsiteY18" fmla="*/ 728473 h 2253083"/>
                  <a:gd name="connsiteX19" fmla="*/ 32308 w 1247852"/>
                  <a:gd name="connsiteY19" fmla="*/ 713233 h 2253083"/>
                  <a:gd name="connsiteX20" fmla="*/ 84734 w 1247852"/>
                  <a:gd name="connsiteY20" fmla="*/ 676047 h 2253083"/>
                  <a:gd name="connsiteX21" fmla="*/ 80467 w 1247852"/>
                  <a:gd name="connsiteY21" fmla="*/ 2166520 h 2253083"/>
                  <a:gd name="connsiteX22" fmla="*/ 75590 w 1247852"/>
                  <a:gd name="connsiteY22" fmla="*/ 2169568 h 2253083"/>
                  <a:gd name="connsiteX23" fmla="*/ 28041 w 1247852"/>
                  <a:gd name="connsiteY23" fmla="*/ 2204315 h 2253083"/>
                  <a:gd name="connsiteX24" fmla="*/ 32308 w 1247852"/>
                  <a:gd name="connsiteY24" fmla="*/ 713842 h 2253083"/>
                  <a:gd name="connsiteX25" fmla="*/ 79857 w 1247852"/>
                  <a:gd name="connsiteY25" fmla="*/ 679095 h 2253083"/>
                  <a:gd name="connsiteX26" fmla="*/ 84734 w 1247852"/>
                  <a:gd name="connsiteY26" fmla="*/ 676047 h 2253083"/>
                  <a:gd name="connsiteX27" fmla="*/ 1247852 w 1247852"/>
                  <a:gd name="connsiteY27" fmla="*/ 0 h 2253083"/>
                  <a:gd name="connsiteX28" fmla="*/ 1243584 w 1247852"/>
                  <a:gd name="connsiteY28" fmla="*/ 1490473 h 2253083"/>
                  <a:gd name="connsiteX29" fmla="*/ 80467 w 1247852"/>
                  <a:gd name="connsiteY29" fmla="*/ 2167129 h 2253083"/>
                  <a:gd name="connsiteX30" fmla="*/ 84734 w 1247852"/>
                  <a:gd name="connsiteY30" fmla="*/ 676047 h 2253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247852" h="2253083">
                    <a:moveTo>
                      <a:pt x="4877" y="754685"/>
                    </a:moveTo>
                    <a:lnTo>
                      <a:pt x="610" y="2245158"/>
                    </a:lnTo>
                    <a:lnTo>
                      <a:pt x="4" y="2251825"/>
                    </a:lnTo>
                    <a:lnTo>
                      <a:pt x="0" y="2253083"/>
                    </a:lnTo>
                    <a:cubicBezTo>
                      <a:pt x="0" y="2252474"/>
                      <a:pt x="0" y="2252474"/>
                      <a:pt x="0" y="2251864"/>
                    </a:cubicBezTo>
                    <a:lnTo>
                      <a:pt x="4267" y="761391"/>
                    </a:lnTo>
                    <a:cubicBezTo>
                      <a:pt x="4267" y="758952"/>
                      <a:pt x="4267" y="757124"/>
                      <a:pt x="4877" y="754685"/>
                    </a:cubicBezTo>
                    <a:close/>
                    <a:moveTo>
                      <a:pt x="32308" y="713233"/>
                    </a:moveTo>
                    <a:lnTo>
                      <a:pt x="28041" y="2203706"/>
                    </a:lnTo>
                    <a:cubicBezTo>
                      <a:pt x="22555" y="2208583"/>
                      <a:pt x="17678" y="2214069"/>
                      <a:pt x="14020" y="2218946"/>
                    </a:cubicBezTo>
                    <a:lnTo>
                      <a:pt x="6706" y="2229308"/>
                    </a:lnTo>
                    <a:lnTo>
                      <a:pt x="6706" y="2229309"/>
                    </a:lnTo>
                    <a:cubicBezTo>
                      <a:pt x="4877" y="2232357"/>
                      <a:pt x="3658" y="2234795"/>
                      <a:pt x="3048" y="2237843"/>
                    </a:cubicBezTo>
                    <a:cubicBezTo>
                      <a:pt x="1828" y="2240281"/>
                      <a:pt x="1219" y="2242720"/>
                      <a:pt x="1219" y="2245158"/>
                    </a:cubicBezTo>
                    <a:lnTo>
                      <a:pt x="5486" y="754685"/>
                    </a:lnTo>
                    <a:cubicBezTo>
                      <a:pt x="5486" y="752247"/>
                      <a:pt x="6096" y="749808"/>
                      <a:pt x="7315" y="747370"/>
                    </a:cubicBezTo>
                    <a:lnTo>
                      <a:pt x="10972" y="738838"/>
                    </a:lnTo>
                    <a:lnTo>
                      <a:pt x="10972" y="738836"/>
                    </a:lnTo>
                    <a:cubicBezTo>
                      <a:pt x="12801" y="735788"/>
                      <a:pt x="15239" y="732131"/>
                      <a:pt x="18287" y="728473"/>
                    </a:cubicBezTo>
                    <a:cubicBezTo>
                      <a:pt x="21945" y="723596"/>
                      <a:pt x="26822" y="718719"/>
                      <a:pt x="32308" y="713233"/>
                    </a:cubicBezTo>
                    <a:close/>
                    <a:moveTo>
                      <a:pt x="84734" y="676047"/>
                    </a:moveTo>
                    <a:lnTo>
                      <a:pt x="80467" y="2166520"/>
                    </a:lnTo>
                    <a:cubicBezTo>
                      <a:pt x="78638" y="2167739"/>
                      <a:pt x="77419" y="2168349"/>
                      <a:pt x="75590" y="2169568"/>
                    </a:cubicBezTo>
                    <a:cubicBezTo>
                      <a:pt x="56083" y="2181760"/>
                      <a:pt x="40233" y="2192733"/>
                      <a:pt x="28041" y="2204315"/>
                    </a:cubicBezTo>
                    <a:lnTo>
                      <a:pt x="32308" y="713842"/>
                    </a:lnTo>
                    <a:cubicBezTo>
                      <a:pt x="44500" y="702260"/>
                      <a:pt x="60350" y="690677"/>
                      <a:pt x="79857" y="679095"/>
                    </a:cubicBezTo>
                    <a:cubicBezTo>
                      <a:pt x="81076" y="677876"/>
                      <a:pt x="82905" y="677266"/>
                      <a:pt x="84734" y="676047"/>
                    </a:cubicBezTo>
                    <a:close/>
                    <a:moveTo>
                      <a:pt x="1247852" y="0"/>
                    </a:moveTo>
                    <a:lnTo>
                      <a:pt x="1243584" y="1490473"/>
                    </a:lnTo>
                    <a:lnTo>
                      <a:pt x="80467" y="2167129"/>
                    </a:lnTo>
                    <a:lnTo>
                      <a:pt x="84734" y="676047"/>
                    </a:lnTo>
                    <a:close/>
                  </a:path>
                </a:pathLst>
              </a:custGeom>
              <a:gradFill flip="none" rotWithShape="1">
                <a:gsLst>
                  <a:gs pos="0">
                    <a:schemeClr val="accent1">
                      <a:lumMod val="75000"/>
                    </a:schemeClr>
                  </a:gs>
                  <a:gs pos="100000">
                    <a:schemeClr val="accent1">
                      <a:alpha val="0"/>
                    </a:schemeClr>
                  </a:gs>
                </a:gsLst>
                <a:lin ang="5400000" scaled="1"/>
                <a:tileRect/>
              </a:gradFill>
              <a:ln w="510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Regular"/>
                  <a:ea typeface="思源黑体 CN Regular"/>
                  <a:cs typeface="+mn-cs"/>
                </a:endParaRPr>
              </a:p>
            </p:txBody>
          </p:sp>
          <p:sp>
            <p:nvSpPr>
              <p:cNvPr id="490" name="任意多边形: 形状 489">
                <a:extLst>
                  <a:ext uri="{FF2B5EF4-FFF2-40B4-BE49-F238E27FC236}">
                    <a16:creationId xmlns:a16="http://schemas.microsoft.com/office/drawing/2014/main" id="{61FA5ED2-DA78-41F9-AAC8-950EB5942BD7}"/>
                  </a:ext>
                </a:extLst>
              </p:cNvPr>
              <p:cNvSpPr/>
              <p:nvPr/>
            </p:nvSpPr>
            <p:spPr>
              <a:xfrm>
                <a:off x="494602" y="173529"/>
                <a:ext cx="2054353" cy="2268932"/>
              </a:xfrm>
              <a:custGeom>
                <a:avLst/>
                <a:gdLst>
                  <a:gd name="connsiteX0" fmla="*/ 585826 w 2054353"/>
                  <a:gd name="connsiteY0" fmla="*/ 774801 h 2268932"/>
                  <a:gd name="connsiteX1" fmla="*/ 581559 w 2054353"/>
                  <a:gd name="connsiteY1" fmla="*/ 2265274 h 2268932"/>
                  <a:gd name="connsiteX2" fmla="*/ 536448 w 2054353"/>
                  <a:gd name="connsiteY2" fmla="*/ 2268282 h 2268932"/>
                  <a:gd name="connsiteX3" fmla="*/ 536448 w 2054353"/>
                  <a:gd name="connsiteY3" fmla="*/ 2268322 h 2268932"/>
                  <a:gd name="connsiteX4" fmla="*/ 535839 w 2054353"/>
                  <a:gd name="connsiteY4" fmla="*/ 2268322 h 2268932"/>
                  <a:gd name="connsiteX5" fmla="*/ 531571 w 2054353"/>
                  <a:gd name="connsiteY5" fmla="*/ 2268322 h 2268932"/>
                  <a:gd name="connsiteX6" fmla="*/ 496826 w 2054353"/>
                  <a:gd name="connsiteY6" fmla="*/ 2268322 h 2268932"/>
                  <a:gd name="connsiteX7" fmla="*/ 496824 w 2054353"/>
                  <a:gd name="connsiteY7" fmla="*/ 2268932 h 2268932"/>
                  <a:gd name="connsiteX8" fmla="*/ 459639 w 2054353"/>
                  <a:gd name="connsiteY8" fmla="*/ 2267103 h 2268932"/>
                  <a:gd name="connsiteX9" fmla="*/ 463906 w 2054353"/>
                  <a:gd name="connsiteY9" fmla="*/ 776630 h 2268932"/>
                  <a:gd name="connsiteX10" fmla="*/ 501092 w 2054353"/>
                  <a:gd name="connsiteY10" fmla="*/ 777849 h 2268932"/>
                  <a:gd name="connsiteX11" fmla="*/ 535839 w 2054353"/>
                  <a:gd name="connsiteY11" fmla="*/ 777849 h 2268932"/>
                  <a:gd name="connsiteX12" fmla="*/ 540106 w 2054353"/>
                  <a:gd name="connsiteY12" fmla="*/ 777849 h 2268932"/>
                  <a:gd name="connsiteX13" fmla="*/ 585826 w 2054353"/>
                  <a:gd name="connsiteY13" fmla="*/ 774801 h 2268932"/>
                  <a:gd name="connsiteX14" fmla="*/ 641909 w 2054353"/>
                  <a:gd name="connsiteY14" fmla="*/ 766876 h 2268932"/>
                  <a:gd name="connsiteX15" fmla="*/ 637642 w 2054353"/>
                  <a:gd name="connsiteY15" fmla="*/ 2257349 h 2268932"/>
                  <a:gd name="connsiteX16" fmla="*/ 582168 w 2054353"/>
                  <a:gd name="connsiteY16" fmla="*/ 2265274 h 2268932"/>
                  <a:gd name="connsiteX17" fmla="*/ 586435 w 2054353"/>
                  <a:gd name="connsiteY17" fmla="*/ 774801 h 2268932"/>
                  <a:gd name="connsiteX18" fmla="*/ 641909 w 2054353"/>
                  <a:gd name="connsiteY18" fmla="*/ 766876 h 2268932"/>
                  <a:gd name="connsiteX19" fmla="*/ 385267 w 2054353"/>
                  <a:gd name="connsiteY19" fmla="*/ 765047 h 2268932"/>
                  <a:gd name="connsiteX20" fmla="*/ 426111 w 2054353"/>
                  <a:gd name="connsiteY20" fmla="*/ 771753 h 2268932"/>
                  <a:gd name="connsiteX21" fmla="*/ 463906 w 2054353"/>
                  <a:gd name="connsiteY21" fmla="*/ 776020 h 2268932"/>
                  <a:gd name="connsiteX22" fmla="*/ 459639 w 2054353"/>
                  <a:gd name="connsiteY22" fmla="*/ 2266493 h 2268932"/>
                  <a:gd name="connsiteX23" fmla="*/ 421845 w 2054353"/>
                  <a:gd name="connsiteY23" fmla="*/ 2262226 h 2268932"/>
                  <a:gd name="connsiteX24" fmla="*/ 421843 w 2054353"/>
                  <a:gd name="connsiteY24" fmla="*/ 2262835 h 2268932"/>
                  <a:gd name="connsiteX25" fmla="*/ 381000 w 2054353"/>
                  <a:gd name="connsiteY25" fmla="*/ 2255520 h 2268932"/>
                  <a:gd name="connsiteX26" fmla="*/ 736397 w 2054353"/>
                  <a:gd name="connsiteY26" fmla="*/ 743102 h 2268932"/>
                  <a:gd name="connsiteX27" fmla="*/ 732740 w 2054353"/>
                  <a:gd name="connsiteY27" fmla="*/ 2234184 h 2268932"/>
                  <a:gd name="connsiteX28" fmla="*/ 637642 w 2054353"/>
                  <a:gd name="connsiteY28" fmla="*/ 2257959 h 2268932"/>
                  <a:gd name="connsiteX29" fmla="*/ 641909 w 2054353"/>
                  <a:gd name="connsiteY29" fmla="*/ 767486 h 2268932"/>
                  <a:gd name="connsiteX30" fmla="*/ 736397 w 2054353"/>
                  <a:gd name="connsiteY30" fmla="*/ 743102 h 2268932"/>
                  <a:gd name="connsiteX31" fmla="*/ 273101 w 2054353"/>
                  <a:gd name="connsiteY31" fmla="*/ 730910 h 2268932"/>
                  <a:gd name="connsiteX32" fmla="*/ 337719 w 2054353"/>
                  <a:gd name="connsiteY32" fmla="*/ 752855 h 2268932"/>
                  <a:gd name="connsiteX33" fmla="*/ 337719 w 2054353"/>
                  <a:gd name="connsiteY33" fmla="*/ 753002 h 2268932"/>
                  <a:gd name="connsiteX34" fmla="*/ 385268 w 2054353"/>
                  <a:gd name="connsiteY34" fmla="*/ 764438 h 2268932"/>
                  <a:gd name="connsiteX35" fmla="*/ 381000 w 2054353"/>
                  <a:gd name="connsiteY35" fmla="*/ 2254910 h 2268932"/>
                  <a:gd name="connsiteX36" fmla="*/ 332842 w 2054353"/>
                  <a:gd name="connsiteY36" fmla="*/ 2243328 h 2268932"/>
                  <a:gd name="connsiteX37" fmla="*/ 332843 w 2054353"/>
                  <a:gd name="connsiteY37" fmla="*/ 2243121 h 2268932"/>
                  <a:gd name="connsiteX38" fmla="*/ 268834 w 2054353"/>
                  <a:gd name="connsiteY38" fmla="*/ 2221383 h 2268932"/>
                  <a:gd name="connsiteX39" fmla="*/ 905866 w 2054353"/>
                  <a:gd name="connsiteY39" fmla="*/ 667511 h 2268932"/>
                  <a:gd name="connsiteX40" fmla="*/ 901599 w 2054353"/>
                  <a:gd name="connsiteY40" fmla="*/ 2157984 h 2268932"/>
                  <a:gd name="connsiteX41" fmla="*/ 732740 w 2054353"/>
                  <a:gd name="connsiteY41" fmla="*/ 2234184 h 2268932"/>
                  <a:gd name="connsiteX42" fmla="*/ 737007 w 2054353"/>
                  <a:gd name="connsiteY42" fmla="*/ 743711 h 2268932"/>
                  <a:gd name="connsiteX43" fmla="*/ 905866 w 2054353"/>
                  <a:gd name="connsiteY43" fmla="*/ 667511 h 2268932"/>
                  <a:gd name="connsiteX44" fmla="*/ 4267 w 2054353"/>
                  <a:gd name="connsiteY44" fmla="*/ 480974 h 2268932"/>
                  <a:gd name="connsiteX45" fmla="*/ 171298 w 2054353"/>
                  <a:gd name="connsiteY45" fmla="*/ 682142 h 2268932"/>
                  <a:gd name="connsiteX46" fmla="*/ 272491 w 2054353"/>
                  <a:gd name="connsiteY46" fmla="*/ 730910 h 2268932"/>
                  <a:gd name="connsiteX47" fmla="*/ 268224 w 2054353"/>
                  <a:gd name="connsiteY47" fmla="*/ 2221383 h 2268932"/>
                  <a:gd name="connsiteX48" fmla="*/ 167031 w 2054353"/>
                  <a:gd name="connsiteY48" fmla="*/ 2172615 h 2268932"/>
                  <a:gd name="connsiteX49" fmla="*/ 0 w 2054353"/>
                  <a:gd name="connsiteY49" fmla="*/ 1971447 h 2268932"/>
                  <a:gd name="connsiteX50" fmla="*/ 2054353 w 2054353"/>
                  <a:gd name="connsiteY50" fmla="*/ 0 h 2268932"/>
                  <a:gd name="connsiteX51" fmla="*/ 2050086 w 2054353"/>
                  <a:gd name="connsiteY51" fmla="*/ 1490473 h 2268932"/>
                  <a:gd name="connsiteX52" fmla="*/ 901599 w 2054353"/>
                  <a:gd name="connsiteY52" fmla="*/ 2157985 h 2268932"/>
                  <a:gd name="connsiteX53" fmla="*/ 905866 w 2054353"/>
                  <a:gd name="connsiteY53" fmla="*/ 667512 h 2268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2054353" h="2268932">
                    <a:moveTo>
                      <a:pt x="585826" y="774801"/>
                    </a:moveTo>
                    <a:lnTo>
                      <a:pt x="581559" y="2265274"/>
                    </a:lnTo>
                    <a:lnTo>
                      <a:pt x="536448" y="2268282"/>
                    </a:lnTo>
                    <a:lnTo>
                      <a:pt x="536448" y="2268322"/>
                    </a:lnTo>
                    <a:lnTo>
                      <a:pt x="535839" y="2268322"/>
                    </a:lnTo>
                    <a:lnTo>
                      <a:pt x="531571" y="2268322"/>
                    </a:lnTo>
                    <a:lnTo>
                      <a:pt x="496826" y="2268322"/>
                    </a:lnTo>
                    <a:lnTo>
                      <a:pt x="496824" y="2268932"/>
                    </a:lnTo>
                    <a:cubicBezTo>
                      <a:pt x="484632" y="2268322"/>
                      <a:pt x="471831" y="2267712"/>
                      <a:pt x="459639" y="2267103"/>
                    </a:cubicBezTo>
                    <a:lnTo>
                      <a:pt x="463906" y="776630"/>
                    </a:lnTo>
                    <a:cubicBezTo>
                      <a:pt x="476708" y="777239"/>
                      <a:pt x="488900" y="777849"/>
                      <a:pt x="501092" y="777849"/>
                    </a:cubicBezTo>
                    <a:lnTo>
                      <a:pt x="535839" y="777849"/>
                    </a:lnTo>
                    <a:lnTo>
                      <a:pt x="540106" y="777849"/>
                    </a:lnTo>
                    <a:cubicBezTo>
                      <a:pt x="555956" y="777239"/>
                      <a:pt x="571196" y="776020"/>
                      <a:pt x="585826" y="774801"/>
                    </a:cubicBezTo>
                    <a:close/>
                    <a:moveTo>
                      <a:pt x="641909" y="766876"/>
                    </a:moveTo>
                    <a:lnTo>
                      <a:pt x="637642" y="2257349"/>
                    </a:lnTo>
                    <a:cubicBezTo>
                      <a:pt x="619354" y="2260397"/>
                      <a:pt x="600456" y="2263445"/>
                      <a:pt x="582168" y="2265274"/>
                    </a:cubicBezTo>
                    <a:lnTo>
                      <a:pt x="586435" y="774801"/>
                    </a:lnTo>
                    <a:cubicBezTo>
                      <a:pt x="604723" y="772972"/>
                      <a:pt x="623011" y="770534"/>
                      <a:pt x="641909" y="766876"/>
                    </a:cubicBezTo>
                    <a:close/>
                    <a:moveTo>
                      <a:pt x="385267" y="765047"/>
                    </a:moveTo>
                    <a:cubicBezTo>
                      <a:pt x="398679" y="767486"/>
                      <a:pt x="412699" y="769924"/>
                      <a:pt x="426111" y="771753"/>
                    </a:cubicBezTo>
                    <a:cubicBezTo>
                      <a:pt x="438913" y="773582"/>
                      <a:pt x="451105" y="774801"/>
                      <a:pt x="463906" y="776020"/>
                    </a:cubicBezTo>
                    <a:lnTo>
                      <a:pt x="459639" y="2266493"/>
                    </a:lnTo>
                    <a:lnTo>
                      <a:pt x="421845" y="2262226"/>
                    </a:lnTo>
                    <a:lnTo>
                      <a:pt x="421843" y="2262835"/>
                    </a:lnTo>
                    <a:cubicBezTo>
                      <a:pt x="408432" y="2261006"/>
                      <a:pt x="394411" y="2258568"/>
                      <a:pt x="381000" y="2255520"/>
                    </a:cubicBezTo>
                    <a:close/>
                    <a:moveTo>
                      <a:pt x="736397" y="743102"/>
                    </a:moveTo>
                    <a:lnTo>
                      <a:pt x="732740" y="2234184"/>
                    </a:lnTo>
                    <a:cubicBezTo>
                      <a:pt x="701040" y="2244548"/>
                      <a:pt x="669341" y="2252472"/>
                      <a:pt x="637642" y="2257959"/>
                    </a:cubicBezTo>
                    <a:lnTo>
                      <a:pt x="641909" y="767486"/>
                    </a:lnTo>
                    <a:cubicBezTo>
                      <a:pt x="673608" y="761390"/>
                      <a:pt x="705308" y="753465"/>
                      <a:pt x="736397" y="743102"/>
                    </a:cubicBezTo>
                    <a:close/>
                    <a:moveTo>
                      <a:pt x="273101" y="730910"/>
                    </a:moveTo>
                    <a:cubicBezTo>
                      <a:pt x="293828" y="739444"/>
                      <a:pt x="315773" y="746759"/>
                      <a:pt x="337719" y="752855"/>
                    </a:cubicBezTo>
                    <a:lnTo>
                      <a:pt x="337719" y="753002"/>
                    </a:lnTo>
                    <a:lnTo>
                      <a:pt x="385268" y="764438"/>
                    </a:lnTo>
                    <a:lnTo>
                      <a:pt x="381000" y="2254910"/>
                    </a:lnTo>
                    <a:cubicBezTo>
                      <a:pt x="365151" y="2251862"/>
                      <a:pt x="348692" y="2247595"/>
                      <a:pt x="332842" y="2243328"/>
                    </a:cubicBezTo>
                    <a:lnTo>
                      <a:pt x="332843" y="2243121"/>
                    </a:lnTo>
                    <a:lnTo>
                      <a:pt x="268834" y="2221383"/>
                    </a:lnTo>
                    <a:close/>
                    <a:moveTo>
                      <a:pt x="905866" y="667511"/>
                    </a:moveTo>
                    <a:lnTo>
                      <a:pt x="901599" y="2157984"/>
                    </a:lnTo>
                    <a:cubicBezTo>
                      <a:pt x="845516" y="2190293"/>
                      <a:pt x="789433" y="2215896"/>
                      <a:pt x="732740" y="2234184"/>
                    </a:cubicBezTo>
                    <a:lnTo>
                      <a:pt x="737007" y="743711"/>
                    </a:lnTo>
                    <a:cubicBezTo>
                      <a:pt x="793700" y="724814"/>
                      <a:pt x="849783" y="699820"/>
                      <a:pt x="905866" y="667511"/>
                    </a:cubicBezTo>
                    <a:close/>
                    <a:moveTo>
                      <a:pt x="4267" y="480974"/>
                    </a:moveTo>
                    <a:cubicBezTo>
                      <a:pt x="4267" y="549859"/>
                      <a:pt x="59741" y="617524"/>
                      <a:pt x="171298" y="682142"/>
                    </a:cubicBezTo>
                    <a:cubicBezTo>
                      <a:pt x="204826" y="701040"/>
                      <a:pt x="238354" y="717499"/>
                      <a:pt x="272491" y="730910"/>
                    </a:cubicBezTo>
                    <a:lnTo>
                      <a:pt x="268224" y="2221383"/>
                    </a:lnTo>
                    <a:cubicBezTo>
                      <a:pt x="234087" y="2207972"/>
                      <a:pt x="200559" y="2191512"/>
                      <a:pt x="167031" y="2172615"/>
                    </a:cubicBezTo>
                    <a:cubicBezTo>
                      <a:pt x="55474" y="2107388"/>
                      <a:pt x="0" y="2040332"/>
                      <a:pt x="0" y="1971447"/>
                    </a:cubicBezTo>
                    <a:close/>
                    <a:moveTo>
                      <a:pt x="2054353" y="0"/>
                    </a:moveTo>
                    <a:lnTo>
                      <a:pt x="2050086" y="1490473"/>
                    </a:lnTo>
                    <a:lnTo>
                      <a:pt x="901599" y="2157985"/>
                    </a:lnTo>
                    <a:lnTo>
                      <a:pt x="905866" y="667512"/>
                    </a:lnTo>
                    <a:close/>
                  </a:path>
                </a:pathLst>
              </a:custGeom>
              <a:gradFill flip="none" rotWithShape="1">
                <a:gsLst>
                  <a:gs pos="22000">
                    <a:schemeClr val="accent1">
                      <a:lumMod val="90000"/>
                    </a:schemeClr>
                  </a:gs>
                  <a:gs pos="100000">
                    <a:schemeClr val="accent1">
                      <a:alpha val="0"/>
                    </a:schemeClr>
                  </a:gs>
                </a:gsLst>
                <a:lin ang="5400000" scaled="1"/>
                <a:tileRect/>
              </a:gradFill>
              <a:ln w="510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Regular"/>
                  <a:ea typeface="思源黑体 CN Regular"/>
                  <a:cs typeface="+mn-cs"/>
                </a:endParaRPr>
              </a:p>
            </p:txBody>
          </p:sp>
          <p:sp>
            <p:nvSpPr>
              <p:cNvPr id="460" name="任意多边形: 形状 459">
                <a:extLst>
                  <a:ext uri="{FF2B5EF4-FFF2-40B4-BE49-F238E27FC236}">
                    <a16:creationId xmlns:a16="http://schemas.microsoft.com/office/drawing/2014/main" id="{51B12621-F511-4E54-A192-BFC383B24E8C}"/>
                  </a:ext>
                </a:extLst>
              </p:cNvPr>
              <p:cNvSpPr/>
              <p:nvPr/>
            </p:nvSpPr>
            <p:spPr>
              <a:xfrm>
                <a:off x="499109" y="-236731"/>
                <a:ext cx="2049846" cy="1188999"/>
              </a:xfrm>
              <a:custGeom>
                <a:avLst/>
                <a:gdLst>
                  <a:gd name="connsiteX0" fmla="*/ 1824294 w 2049846"/>
                  <a:gd name="connsiteY0" fmla="*/ 279807 h 1188999"/>
                  <a:gd name="connsiteX1" fmla="*/ 2049847 w 2049846"/>
                  <a:gd name="connsiteY1" fmla="*/ 409651 h 1188999"/>
                  <a:gd name="connsiteX2" fmla="*/ 901360 w 2049846"/>
                  <a:gd name="connsiteY2" fmla="*/ 1077773 h 1188999"/>
                  <a:gd name="connsiteX3" fmla="*/ 531332 w 2049846"/>
                  <a:gd name="connsiteY3" fmla="*/ 1188721 h 1188999"/>
                  <a:gd name="connsiteX4" fmla="*/ 166791 w 2049846"/>
                  <a:gd name="connsiteY4" fmla="*/ 1093013 h 1188999"/>
                  <a:gd name="connsiteX5" fmla="*/ 370 w 2049846"/>
                  <a:gd name="connsiteY5" fmla="*/ 882092 h 1188999"/>
                  <a:gd name="connsiteX6" fmla="*/ 190566 w 2049846"/>
                  <a:gd name="connsiteY6" fmla="*/ 667512 h 1188999"/>
                  <a:gd name="connsiteX7" fmla="*/ 1339053 w 2049846"/>
                  <a:gd name="connsiteY7" fmla="*/ 0 h 1188999"/>
                  <a:gd name="connsiteX8" fmla="*/ 1577406 w 2049846"/>
                  <a:gd name="connsiteY8" fmla="*/ 137770 h 1188999"/>
                  <a:gd name="connsiteX9" fmla="*/ 413679 w 2049846"/>
                  <a:gd name="connsiteY9" fmla="*/ 813207 h 1188999"/>
                  <a:gd name="connsiteX10" fmla="*/ 333212 w 2049846"/>
                  <a:gd name="connsiteY10" fmla="*/ 898551 h 1188999"/>
                  <a:gd name="connsiteX11" fmla="*/ 387467 w 2049846"/>
                  <a:gd name="connsiteY11" fmla="*/ 968045 h 1188999"/>
                  <a:gd name="connsiteX12" fmla="*/ 513654 w 2049846"/>
                  <a:gd name="connsiteY12" fmla="*/ 1002793 h 1188999"/>
                  <a:gd name="connsiteX13" fmla="*/ 660567 w 2049846"/>
                  <a:gd name="connsiteY13" fmla="*/ 955853 h 1188999"/>
                  <a:gd name="connsiteX14" fmla="*/ 1824294 w 2049846"/>
                  <a:gd name="connsiteY14" fmla="*/ 279807 h 1188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49846" h="1188999">
                    <a:moveTo>
                      <a:pt x="1824294" y="279807"/>
                    </a:moveTo>
                    <a:lnTo>
                      <a:pt x="2049847" y="409651"/>
                    </a:lnTo>
                    <a:lnTo>
                      <a:pt x="901360" y="1077773"/>
                    </a:lnTo>
                    <a:cubicBezTo>
                      <a:pt x="780049" y="1147877"/>
                      <a:pt x="656300" y="1185063"/>
                      <a:pt x="531332" y="1188721"/>
                    </a:cubicBezTo>
                    <a:cubicBezTo>
                      <a:pt x="406364" y="1192378"/>
                      <a:pt x="284444" y="1160069"/>
                      <a:pt x="166791" y="1093013"/>
                    </a:cubicBezTo>
                    <a:cubicBezTo>
                      <a:pt x="50357" y="1024738"/>
                      <a:pt x="-5116" y="954634"/>
                      <a:pt x="370" y="882092"/>
                    </a:cubicBezTo>
                    <a:cubicBezTo>
                      <a:pt x="5857" y="809549"/>
                      <a:pt x="69255" y="738226"/>
                      <a:pt x="190566" y="667512"/>
                    </a:cubicBezTo>
                    <a:lnTo>
                      <a:pt x="1339053" y="0"/>
                    </a:lnTo>
                    <a:lnTo>
                      <a:pt x="1577406" y="137770"/>
                    </a:lnTo>
                    <a:lnTo>
                      <a:pt x="413679" y="813207"/>
                    </a:lnTo>
                    <a:cubicBezTo>
                      <a:pt x="360644" y="844296"/>
                      <a:pt x="334431" y="872948"/>
                      <a:pt x="333212" y="898551"/>
                    </a:cubicBezTo>
                    <a:cubicBezTo>
                      <a:pt x="332603" y="923545"/>
                      <a:pt x="350891" y="946709"/>
                      <a:pt x="387467" y="968045"/>
                    </a:cubicBezTo>
                    <a:cubicBezTo>
                      <a:pt x="430748" y="993039"/>
                      <a:pt x="470372" y="1003402"/>
                      <a:pt x="513654" y="1002793"/>
                    </a:cubicBezTo>
                    <a:cubicBezTo>
                      <a:pt x="558155" y="1002183"/>
                      <a:pt x="606923" y="986943"/>
                      <a:pt x="660567" y="955853"/>
                    </a:cubicBezTo>
                    <a:lnTo>
                      <a:pt x="1824294" y="279807"/>
                    </a:lnTo>
                    <a:close/>
                  </a:path>
                </a:pathLst>
              </a:custGeom>
              <a:gradFill flip="none" rotWithShape="1">
                <a:gsLst>
                  <a:gs pos="0">
                    <a:schemeClr val="accent2">
                      <a:lumMod val="60000"/>
                      <a:lumOff val="40000"/>
                    </a:schemeClr>
                  </a:gs>
                  <a:gs pos="100000">
                    <a:schemeClr val="accent1"/>
                  </a:gs>
                </a:gsLst>
                <a:lin ang="2700000" scaled="1"/>
                <a:tileRect/>
              </a:gradFill>
              <a:ln w="510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Regular"/>
                  <a:ea typeface="思源黑体 CN Regular"/>
                  <a:cs typeface="+mn-cs"/>
                </a:endParaRPr>
              </a:p>
            </p:txBody>
          </p:sp>
        </p:grpSp>
      </p:grpSp>
      <p:sp>
        <p:nvSpPr>
          <p:cNvPr id="621" name="文本框 620">
            <a:extLst>
              <a:ext uri="{FF2B5EF4-FFF2-40B4-BE49-F238E27FC236}">
                <a16:creationId xmlns:a16="http://schemas.microsoft.com/office/drawing/2014/main" id="{022412C6-0094-4336-85AE-5746229D41A7}"/>
              </a:ext>
            </a:extLst>
          </p:cNvPr>
          <p:cNvSpPr txBox="1"/>
          <p:nvPr/>
        </p:nvSpPr>
        <p:spPr>
          <a:xfrm>
            <a:off x="873797" y="2381419"/>
            <a:ext cx="3376672"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4800" b="0" i="0" u="none" strike="noStrike" kern="1200" cap="none" spc="0" normalizeH="0" baseline="0" noProof="0" dirty="0">
                <a:ln>
                  <a:noFill/>
                </a:ln>
                <a:solidFill>
                  <a:prstClr val="white"/>
                </a:solidFill>
                <a:effectLst/>
                <a:uLnTx/>
                <a:uFillTx/>
                <a:latin typeface="思源黑体 CN Bold"/>
                <a:ea typeface="思源黑体 CN Bold"/>
                <a:cs typeface="+mn-cs"/>
              </a:rPr>
              <a:t>谢谢！</a:t>
            </a:r>
          </a:p>
        </p:txBody>
      </p:sp>
      <p:sp>
        <p:nvSpPr>
          <p:cNvPr id="622" name="文本框 621">
            <a:extLst>
              <a:ext uri="{FF2B5EF4-FFF2-40B4-BE49-F238E27FC236}">
                <a16:creationId xmlns:a16="http://schemas.microsoft.com/office/drawing/2014/main" id="{AE7207DD-F74F-4D88-BA7B-11414489B5E3}"/>
              </a:ext>
            </a:extLst>
          </p:cNvPr>
          <p:cNvSpPr txBox="1"/>
          <p:nvPr/>
        </p:nvSpPr>
        <p:spPr>
          <a:xfrm>
            <a:off x="794569" y="3377156"/>
            <a:ext cx="11079668" cy="553998"/>
          </a:xfrm>
          <a:prstGeom prst="rect">
            <a:avLst/>
          </a:prstGeom>
          <a:noFill/>
        </p:spPr>
        <p:txBody>
          <a:bodyPr wrap="square" rtlCol="0">
            <a:spAutoFit/>
          </a:bodyPr>
          <a:lstStyle>
            <a:defPPr>
              <a:defRPr lang="zh-CN"/>
            </a:defPPr>
            <a:lvl1pPr>
              <a:defRPr sz="4800">
                <a:solidFill>
                  <a:schemeClr val="bg1"/>
                </a:solidFill>
                <a:latin typeface="+mj-ea"/>
                <a:ea typeface="+mj-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0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rPr>
              <a:t>道阻且长，行则将至。行而不辍，未来可期。</a:t>
            </a:r>
          </a:p>
        </p:txBody>
      </p:sp>
      <p:sp>
        <p:nvSpPr>
          <p:cNvPr id="73" name="任意多边形: 形状 72">
            <a:extLst>
              <a:ext uri="{FF2B5EF4-FFF2-40B4-BE49-F238E27FC236}">
                <a16:creationId xmlns:a16="http://schemas.microsoft.com/office/drawing/2014/main" id="{6F0976BE-57F9-4035-9DD2-8CDC2E9D74EF}"/>
              </a:ext>
            </a:extLst>
          </p:cNvPr>
          <p:cNvSpPr/>
          <p:nvPr/>
        </p:nvSpPr>
        <p:spPr>
          <a:xfrm>
            <a:off x="806578" y="4077367"/>
            <a:ext cx="3899145" cy="409575"/>
          </a:xfrm>
          <a:custGeom>
            <a:avLst/>
            <a:gdLst>
              <a:gd name="connsiteX0" fmla="*/ 0 w 4114800"/>
              <a:gd name="connsiteY0" fmla="*/ 0 h 409575"/>
              <a:gd name="connsiteX1" fmla="*/ 1181100 w 4114800"/>
              <a:gd name="connsiteY1" fmla="*/ 0 h 409575"/>
              <a:gd name="connsiteX2" fmla="*/ 1181100 w 4114800"/>
              <a:gd name="connsiteY2" fmla="*/ 409575 h 409575"/>
              <a:gd name="connsiteX3" fmla="*/ 1581150 w 4114800"/>
              <a:gd name="connsiteY3" fmla="*/ 9525 h 409575"/>
              <a:gd name="connsiteX4" fmla="*/ 4114800 w 4114800"/>
              <a:gd name="connsiteY4" fmla="*/ 9525 h 409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14800" h="409575">
                <a:moveTo>
                  <a:pt x="0" y="0"/>
                </a:moveTo>
                <a:lnTo>
                  <a:pt x="1181100" y="0"/>
                </a:lnTo>
                <a:lnTo>
                  <a:pt x="1181100" y="409575"/>
                </a:lnTo>
                <a:lnTo>
                  <a:pt x="1581150" y="9525"/>
                </a:lnTo>
                <a:lnTo>
                  <a:pt x="4114800" y="9525"/>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Roboto Regular"/>
              <a:ea typeface="思源黑体 CN Regular"/>
              <a:cs typeface="+mn-cs"/>
            </a:endParaRPr>
          </a:p>
        </p:txBody>
      </p:sp>
      <p:sp>
        <p:nvSpPr>
          <p:cNvPr id="68" name="文本框 67">
            <a:extLst>
              <a:ext uri="{FF2B5EF4-FFF2-40B4-BE49-F238E27FC236}">
                <a16:creationId xmlns:a16="http://schemas.microsoft.com/office/drawing/2014/main" id="{15C3C5E9-B4BD-4DB3-8D85-338FCF785552}"/>
              </a:ext>
            </a:extLst>
          </p:cNvPr>
          <p:cNvSpPr txBox="1"/>
          <p:nvPr/>
        </p:nvSpPr>
        <p:spPr>
          <a:xfrm>
            <a:off x="2325446" y="6343459"/>
            <a:ext cx="8052267" cy="369332"/>
          </a:xfrm>
          <a:prstGeom prst="rect">
            <a:avLst/>
          </a:prstGeom>
          <a:noFill/>
        </p:spPr>
        <p:txBody>
          <a:bodyPr wrap="square" rtlCol="0">
            <a:spAutoFit/>
          </a:bodyPr>
          <a:lstStyle/>
          <a:p>
            <a:pPr lvl="0"/>
            <a:r>
              <a:rPr lang="en-US" altLang="zh-CN" dirty="0">
                <a:solidFill>
                  <a:prstClr val="white"/>
                </a:solidFill>
                <a:latin typeface="楷体" panose="02010609060101010101" pitchFamily="49" charset="-122"/>
                <a:ea typeface="楷体" panose="02010609060101010101" pitchFamily="49" charset="-122"/>
              </a:rPr>
              <a:t>《 HTML5+CSS3 Web</a:t>
            </a:r>
            <a:r>
              <a:rPr lang="zh-CN" altLang="en-US" dirty="0">
                <a:solidFill>
                  <a:prstClr val="white"/>
                </a:solidFill>
                <a:latin typeface="楷体" panose="02010609060101010101" pitchFamily="49" charset="-122"/>
                <a:ea typeface="楷体" panose="02010609060101010101" pitchFamily="49" charset="-122"/>
              </a:rPr>
              <a:t>前端开发与实例教程 </a:t>
            </a:r>
            <a:r>
              <a:rPr kumimoji="0" lang="en-US" altLang="zh-CN" b="0" i="0" u="none" strike="noStrike" kern="1200" cap="none" spc="0" normalizeH="0" baseline="0" noProof="0" dirty="0">
                <a:ln>
                  <a:noFill/>
                </a:ln>
                <a:solidFill>
                  <a:prstClr val="white"/>
                </a:solidFill>
                <a:effectLst/>
                <a:uLnTx/>
                <a:uFillTx/>
                <a:latin typeface="楷体" panose="02010609060101010101" pitchFamily="49" charset="-122"/>
                <a:ea typeface="楷体" panose="02010609060101010101" pitchFamily="49" charset="-122"/>
              </a:rPr>
              <a:t>》</a:t>
            </a:r>
            <a:r>
              <a:rPr kumimoji="0" lang="zh-CN" altLang="en-US" b="0" i="0" u="none" strike="noStrike" kern="1200" cap="none" spc="0" normalizeH="0" baseline="0" noProof="0" dirty="0">
                <a:ln>
                  <a:noFill/>
                </a:ln>
                <a:solidFill>
                  <a:prstClr val="white"/>
                </a:solidFill>
                <a:effectLst/>
                <a:uLnTx/>
                <a:uFillTx/>
                <a:latin typeface="楷体" panose="02010609060101010101" pitchFamily="49" charset="-122"/>
                <a:ea typeface="楷体" panose="02010609060101010101" pitchFamily="49" charset="-122"/>
              </a:rPr>
              <a:t>清华大学出版社 配套电子资源</a:t>
            </a:r>
          </a:p>
        </p:txBody>
      </p:sp>
      <p:sp>
        <p:nvSpPr>
          <p:cNvPr id="5" name="灯片编号占位符 4">
            <a:extLst>
              <a:ext uri="{FF2B5EF4-FFF2-40B4-BE49-F238E27FC236}">
                <a16:creationId xmlns:a16="http://schemas.microsoft.com/office/drawing/2014/main" id="{49297499-A171-4541-9BD5-C134CC91BB98}"/>
              </a:ext>
            </a:extLst>
          </p:cNvPr>
          <p:cNvSpPr>
            <a:spLocks noGrp="1"/>
          </p:cNvSpPr>
          <p:nvPr>
            <p:ph type="sldNum" sz="quarter" idx="12"/>
          </p:nvPr>
        </p:nvSpPr>
        <p:spPr/>
        <p:txBody>
          <a:bodyPr/>
          <a:lstStyle/>
          <a:p>
            <a:fld id="{7711B76C-8D5D-454B-B46C-239CFA30E467}" type="slidenum">
              <a:rPr lang="zh-CN" altLang="en-US" smtClean="0"/>
              <a:t>37</a:t>
            </a:fld>
            <a:endParaRPr lang="zh-CN" altLang="en-US"/>
          </a:p>
        </p:txBody>
      </p:sp>
    </p:spTree>
    <p:extLst>
      <p:ext uri="{BB962C8B-B14F-4D97-AF65-F5344CB8AC3E}">
        <p14:creationId xmlns:p14="http://schemas.microsoft.com/office/powerpoint/2010/main" val="41937250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flip="none" rotWithShape="1">
          <a:gsLst>
            <a:gs pos="12000">
              <a:schemeClr val="bg1"/>
            </a:gs>
            <a:gs pos="100000">
              <a:schemeClr val="bg1">
                <a:lumMod val="95000"/>
              </a:schemeClr>
            </a:gs>
          </a:gsLst>
          <a:lin ang="0" scaled="1"/>
          <a:tileRect/>
        </a:gradFill>
        <a:effectLst/>
      </p:bgPr>
    </p:bg>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82480090-D896-4F67-A1DB-9C761684F11B}"/>
              </a:ext>
            </a:extLst>
          </p:cNvPr>
          <p:cNvSpPr txBox="1"/>
          <p:nvPr/>
        </p:nvSpPr>
        <p:spPr>
          <a:xfrm>
            <a:off x="1224782" y="333766"/>
            <a:ext cx="8611601" cy="55399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0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盒子模型概述</a:t>
            </a:r>
          </a:p>
        </p:txBody>
      </p:sp>
      <p:sp>
        <p:nvSpPr>
          <p:cNvPr id="6" name="文本框 5">
            <a:extLst>
              <a:ext uri="{FF2B5EF4-FFF2-40B4-BE49-F238E27FC236}">
                <a16:creationId xmlns:a16="http://schemas.microsoft.com/office/drawing/2014/main" id="{6C91CFEE-C723-4981-9EAE-B466490AC75D}"/>
              </a:ext>
            </a:extLst>
          </p:cNvPr>
          <p:cNvSpPr txBox="1"/>
          <p:nvPr/>
        </p:nvSpPr>
        <p:spPr>
          <a:xfrm>
            <a:off x="635330" y="1969067"/>
            <a:ext cx="10086128" cy="943528"/>
          </a:xfrm>
          <a:prstGeom prst="rect">
            <a:avLst/>
          </a:prstGeom>
          <a:noFill/>
        </p:spPr>
        <p:txBody>
          <a:bodyPr wrap="square" rtlCol="0">
            <a:spAutoFit/>
          </a:bodyPr>
          <a:lstStyle/>
          <a:p>
            <a:pPr lvl="0">
              <a:lnSpc>
                <a:spcPct val="150000"/>
              </a:lnSpc>
              <a:spcBef>
                <a:spcPts val="600"/>
              </a:spcBef>
              <a:spcAft>
                <a:spcPts val="600"/>
              </a:spcAft>
              <a:defRPr/>
            </a:pPr>
            <a:r>
              <a:rPr lang="zh-CN" altLang="en-US" sz="2000" dirty="0">
                <a:solidFill>
                  <a:prstClr val="black"/>
                </a:solidFill>
                <a:latin typeface="黑体" panose="02010609060101010101" pitchFamily="49" charset="-122"/>
                <a:ea typeface="黑体" panose="02010609060101010101" pitchFamily="49" charset="-122"/>
              </a:rPr>
              <a:t>盒子由内容（</a:t>
            </a:r>
            <a:r>
              <a:rPr lang="en-US" altLang="zh-CN" sz="2000" dirty="0">
                <a:solidFill>
                  <a:prstClr val="black"/>
                </a:solidFill>
                <a:latin typeface="黑体" panose="02010609060101010101" pitchFamily="49" charset="-122"/>
                <a:ea typeface="黑体" panose="02010609060101010101" pitchFamily="49" charset="-122"/>
              </a:rPr>
              <a:t>content</a:t>
            </a:r>
            <a:r>
              <a:rPr lang="zh-CN" altLang="en-US" sz="2000" dirty="0">
                <a:solidFill>
                  <a:prstClr val="black"/>
                </a:solidFill>
                <a:latin typeface="黑体" panose="02010609060101010101" pitchFamily="49" charset="-122"/>
                <a:ea typeface="黑体" panose="02010609060101010101" pitchFamily="49" charset="-122"/>
              </a:rPr>
              <a:t>）、内边距（</a:t>
            </a:r>
            <a:r>
              <a:rPr lang="en-US" altLang="zh-CN" sz="2000" dirty="0">
                <a:solidFill>
                  <a:prstClr val="black"/>
                </a:solidFill>
                <a:latin typeface="黑体" panose="02010609060101010101" pitchFamily="49" charset="-122"/>
                <a:ea typeface="黑体" panose="02010609060101010101" pitchFamily="49" charset="-122"/>
              </a:rPr>
              <a:t>padding</a:t>
            </a:r>
            <a:r>
              <a:rPr lang="zh-CN" altLang="en-US" sz="2000" dirty="0">
                <a:solidFill>
                  <a:prstClr val="black"/>
                </a:solidFill>
                <a:latin typeface="黑体" panose="02010609060101010101" pitchFamily="49" charset="-122"/>
                <a:ea typeface="黑体" panose="02010609060101010101" pitchFamily="49" charset="-122"/>
              </a:rPr>
              <a:t>）、边框（</a:t>
            </a:r>
            <a:r>
              <a:rPr lang="en-US" altLang="zh-CN" sz="2000" dirty="0">
                <a:solidFill>
                  <a:prstClr val="black"/>
                </a:solidFill>
                <a:latin typeface="黑体" panose="02010609060101010101" pitchFamily="49" charset="-122"/>
                <a:ea typeface="黑体" panose="02010609060101010101" pitchFamily="49" charset="-122"/>
              </a:rPr>
              <a:t>border</a:t>
            </a:r>
            <a:r>
              <a:rPr lang="zh-CN" altLang="en-US" sz="2000" dirty="0">
                <a:solidFill>
                  <a:prstClr val="black"/>
                </a:solidFill>
                <a:latin typeface="黑体" panose="02010609060101010101" pitchFamily="49" charset="-122"/>
                <a:ea typeface="黑体" panose="02010609060101010101" pitchFamily="49" charset="-122"/>
              </a:rPr>
              <a:t>）和外边距（</a:t>
            </a:r>
            <a:r>
              <a:rPr lang="en-US" altLang="zh-CN" sz="2000" dirty="0">
                <a:solidFill>
                  <a:prstClr val="black"/>
                </a:solidFill>
                <a:latin typeface="黑体" panose="02010609060101010101" pitchFamily="49" charset="-122"/>
                <a:ea typeface="黑体" panose="02010609060101010101" pitchFamily="49" charset="-122"/>
              </a:rPr>
              <a:t>margin</a:t>
            </a:r>
            <a:r>
              <a:rPr lang="zh-CN" altLang="en-US" sz="2000" dirty="0">
                <a:solidFill>
                  <a:prstClr val="black"/>
                </a:solidFill>
                <a:latin typeface="黑体" panose="02010609060101010101" pitchFamily="49" charset="-122"/>
                <a:ea typeface="黑体" panose="02010609060101010101" pitchFamily="49" charset="-122"/>
              </a:rPr>
              <a:t>）四部分组成。</a:t>
            </a:r>
            <a:endParaRPr kumimoji="0" lang="en-US" altLang="zh-CN" sz="2000" b="0" i="0" u="none" strike="noStrike" kern="1200" cap="none" spc="0" normalizeH="0" baseline="0" noProof="0" dirty="0">
              <a:ln>
                <a:noFill/>
              </a:ln>
              <a:solidFill>
                <a:prstClr val="black"/>
              </a:solidFill>
              <a:uLnTx/>
              <a:uFillTx/>
              <a:latin typeface="黑体" panose="02010609060101010101" pitchFamily="49" charset="-122"/>
              <a:ea typeface="黑体" panose="02010609060101010101" pitchFamily="49" charset="-122"/>
            </a:endParaRPr>
          </a:p>
        </p:txBody>
      </p:sp>
      <p:cxnSp>
        <p:nvCxnSpPr>
          <p:cNvPr id="22" name="直接连接符 21">
            <a:extLst>
              <a:ext uri="{FF2B5EF4-FFF2-40B4-BE49-F238E27FC236}">
                <a16:creationId xmlns:a16="http://schemas.microsoft.com/office/drawing/2014/main" id="{EF47BB7E-6D89-4ED0-BA88-753CD2ED8B95}"/>
              </a:ext>
            </a:extLst>
          </p:cNvPr>
          <p:cNvCxnSpPr/>
          <p:nvPr/>
        </p:nvCxnSpPr>
        <p:spPr>
          <a:xfrm>
            <a:off x="0" y="584200"/>
            <a:ext cx="6096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C4A9B34D-D2DF-4A3C-AF99-343A086E2D5C}"/>
              </a:ext>
            </a:extLst>
          </p:cNvPr>
          <p:cNvCxnSpPr>
            <a:cxnSpLocks/>
          </p:cNvCxnSpPr>
          <p:nvPr/>
        </p:nvCxnSpPr>
        <p:spPr>
          <a:xfrm flipV="1">
            <a:off x="2589171" y="951101"/>
            <a:ext cx="8986434" cy="13656"/>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5" name="文本占位符 5">
            <a:extLst>
              <a:ext uri="{FF2B5EF4-FFF2-40B4-BE49-F238E27FC236}">
                <a16:creationId xmlns:a16="http://schemas.microsoft.com/office/drawing/2014/main" id="{B310AC14-4BF9-4F78-A8A0-BD7DF26F7054}"/>
              </a:ext>
            </a:extLst>
          </p:cNvPr>
          <p:cNvSpPr txBox="1">
            <a:spLocks/>
          </p:cNvSpPr>
          <p:nvPr/>
        </p:nvSpPr>
        <p:spPr>
          <a:xfrm>
            <a:off x="594426" y="898438"/>
            <a:ext cx="1985219" cy="123111"/>
          </a:xfrm>
          <a:prstGeom prst="rect">
            <a:avLst/>
          </a:prstGeom>
        </p:spPr>
        <p:txBody>
          <a:bodyPr vert="horz" wrap="square" lIns="0" tIns="0" rIns="0" bIns="0" anchor="t" anchorCtr="0">
            <a:spAutoFit/>
          </a:bodyPr>
          <a:lstStyle>
            <a:lvl1pPr marL="0" indent="0" algn="dist" defTabSz="914400" rtl="0" eaLnBrk="1" fontAlgn="auto" latinLnBrk="0" hangingPunct="1">
              <a:lnSpc>
                <a:spcPct val="100000"/>
              </a:lnSpc>
              <a:spcBef>
                <a:spcPts val="0"/>
              </a:spcBef>
              <a:spcAft>
                <a:spcPts val="0"/>
              </a:spcAft>
              <a:buFont typeface="Arial" panose="020B0604020202020204" pitchFamily="34" charset="0"/>
              <a:buNone/>
              <a:defRPr sz="800" kern="1200" spc="100" baseline="0">
                <a:solidFill>
                  <a:schemeClr val="bg2"/>
                </a:solidFill>
                <a:latin typeface="思源黑体 CN ExtraLight" panose="020B0200000000000000" pitchFamily="34" charset="-122"/>
                <a:ea typeface="思源黑体 CN ExtraLight" panose="020B0200000000000000" pitchFamily="34" charset="-122"/>
                <a:cs typeface="+mn-cs"/>
                <a:sym typeface="字魂111号-金榜招牌体" panose="00000500000000000000" pitchFamily="2" charset="-122"/>
              </a:defRPr>
            </a:lvl1pPr>
            <a:lvl2pPr marL="457200" indent="-22860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22860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22860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22860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solidFill>
                  <a:schemeClr val="bg1">
                    <a:lumMod val="65000"/>
                  </a:schemeClr>
                </a:solidFill>
                <a:latin typeface="黑体" panose="02010609060101010101" pitchFamily="49" charset="-122"/>
                <a:ea typeface="黑体" panose="02010609060101010101" pitchFamily="49" charset="-122"/>
              </a:rPr>
              <a:t>HTML5+CSS3 Web</a:t>
            </a:r>
            <a:r>
              <a:rPr lang="zh-CN" altLang="en-US" dirty="0">
                <a:solidFill>
                  <a:schemeClr val="bg1">
                    <a:lumMod val="65000"/>
                  </a:schemeClr>
                </a:solidFill>
                <a:latin typeface="黑体" panose="02010609060101010101" pitchFamily="49" charset="-122"/>
                <a:ea typeface="黑体" panose="02010609060101010101" pitchFamily="49" charset="-122"/>
              </a:rPr>
              <a:t>前端开发与实例教程 </a:t>
            </a:r>
          </a:p>
        </p:txBody>
      </p:sp>
      <p:pic>
        <p:nvPicPr>
          <p:cNvPr id="28" name="图片 27">
            <a:extLst>
              <a:ext uri="{FF2B5EF4-FFF2-40B4-BE49-F238E27FC236}">
                <a16:creationId xmlns:a16="http://schemas.microsoft.com/office/drawing/2014/main" id="{EE09E10D-1E00-4594-99D9-4DDC7C651CFD}"/>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24782" y="2912595"/>
            <a:ext cx="3431858" cy="2354683"/>
          </a:xfrm>
          <a:prstGeom prst="rect">
            <a:avLst/>
          </a:prstGeom>
          <a:noFill/>
        </p:spPr>
      </p:pic>
      <p:sp>
        <p:nvSpPr>
          <p:cNvPr id="8" name="矩形 7">
            <a:extLst>
              <a:ext uri="{FF2B5EF4-FFF2-40B4-BE49-F238E27FC236}">
                <a16:creationId xmlns:a16="http://schemas.microsoft.com/office/drawing/2014/main" id="{0861ACD1-1DA5-42DB-ABAB-418CCDB30D40}"/>
              </a:ext>
            </a:extLst>
          </p:cNvPr>
          <p:cNvSpPr/>
          <p:nvPr/>
        </p:nvSpPr>
        <p:spPr>
          <a:xfrm>
            <a:off x="5321300" y="3048000"/>
            <a:ext cx="5372100" cy="1982274"/>
          </a:xfrm>
          <a:prstGeom prst="rect">
            <a:avLst/>
          </a:prstGeom>
        </p:spPr>
        <p:txBody>
          <a:bodyPr wrap="square">
            <a:spAutoFit/>
          </a:bodyPr>
          <a:lstStyle/>
          <a:p>
            <a:pPr marL="342900" indent="-342900">
              <a:lnSpc>
                <a:spcPct val="120000"/>
              </a:lnSpc>
              <a:spcBef>
                <a:spcPts val="600"/>
              </a:spcBef>
              <a:spcAft>
                <a:spcPts val="600"/>
              </a:spcAft>
              <a:buFont typeface="Wingdings" panose="05000000000000000000" pitchFamily="2" charset="2"/>
              <a:buChar char="n"/>
              <a:defRPr/>
            </a:pPr>
            <a:r>
              <a:rPr lang="en-US" altLang="zh-CN" sz="2000" dirty="0">
                <a:solidFill>
                  <a:prstClr val="black"/>
                </a:solidFill>
                <a:latin typeface="黑体" panose="02010609060101010101" pitchFamily="49" charset="-122"/>
                <a:ea typeface="黑体" panose="02010609060101010101" pitchFamily="49" charset="-122"/>
              </a:rPr>
              <a:t>content</a:t>
            </a:r>
            <a:r>
              <a:rPr lang="zh-CN" altLang="zh-CN" sz="2000" dirty="0">
                <a:solidFill>
                  <a:prstClr val="black"/>
                </a:solidFill>
                <a:latin typeface="黑体" panose="02010609060101010101" pitchFamily="49" charset="-122"/>
                <a:ea typeface="黑体" panose="02010609060101010101" pitchFamily="49" charset="-122"/>
              </a:rPr>
              <a:t>是要呈现在页面中的主体内容</a:t>
            </a:r>
            <a:endParaRPr lang="en-US" altLang="zh-CN" sz="2000" dirty="0">
              <a:solidFill>
                <a:prstClr val="black"/>
              </a:solidFill>
              <a:latin typeface="黑体" panose="02010609060101010101" pitchFamily="49" charset="-122"/>
              <a:ea typeface="黑体" panose="02010609060101010101" pitchFamily="49" charset="-122"/>
            </a:endParaRPr>
          </a:p>
          <a:p>
            <a:pPr marL="342900" indent="-342900">
              <a:lnSpc>
                <a:spcPct val="120000"/>
              </a:lnSpc>
              <a:spcBef>
                <a:spcPts val="600"/>
              </a:spcBef>
              <a:spcAft>
                <a:spcPts val="600"/>
              </a:spcAft>
              <a:buFont typeface="Wingdings" panose="05000000000000000000" pitchFamily="2" charset="2"/>
              <a:buChar char="n"/>
              <a:defRPr/>
            </a:pPr>
            <a:r>
              <a:rPr lang="en-US" altLang="zh-CN" sz="2000" dirty="0">
                <a:solidFill>
                  <a:prstClr val="black"/>
                </a:solidFill>
                <a:latin typeface="黑体" panose="02010609060101010101" pitchFamily="49" charset="-122"/>
                <a:ea typeface="黑体" panose="02010609060101010101" pitchFamily="49" charset="-122"/>
              </a:rPr>
              <a:t>border </a:t>
            </a:r>
            <a:r>
              <a:rPr lang="zh-CN" altLang="zh-CN" sz="2000" dirty="0">
                <a:solidFill>
                  <a:prstClr val="black"/>
                </a:solidFill>
                <a:latin typeface="黑体" panose="02010609060101010101" pitchFamily="49" charset="-122"/>
                <a:ea typeface="黑体" panose="02010609060101010101" pitchFamily="49" charset="-122"/>
              </a:rPr>
              <a:t>是盒子的边框线</a:t>
            </a:r>
            <a:endParaRPr lang="en-US" altLang="zh-CN" sz="2000" dirty="0">
              <a:solidFill>
                <a:prstClr val="black"/>
              </a:solidFill>
              <a:latin typeface="黑体" panose="02010609060101010101" pitchFamily="49" charset="-122"/>
              <a:ea typeface="黑体" panose="02010609060101010101" pitchFamily="49" charset="-122"/>
            </a:endParaRPr>
          </a:p>
          <a:p>
            <a:pPr marL="342900" indent="-342900">
              <a:lnSpc>
                <a:spcPct val="120000"/>
              </a:lnSpc>
              <a:spcBef>
                <a:spcPts val="600"/>
              </a:spcBef>
              <a:spcAft>
                <a:spcPts val="600"/>
              </a:spcAft>
              <a:buFont typeface="Wingdings" panose="05000000000000000000" pitchFamily="2" charset="2"/>
              <a:buChar char="n"/>
              <a:defRPr/>
            </a:pPr>
            <a:r>
              <a:rPr lang="en-US" altLang="zh-CN" sz="2000" dirty="0">
                <a:solidFill>
                  <a:prstClr val="black"/>
                </a:solidFill>
                <a:latin typeface="黑体" panose="02010609060101010101" pitchFamily="49" charset="-122"/>
                <a:ea typeface="黑体" panose="02010609060101010101" pitchFamily="49" charset="-122"/>
              </a:rPr>
              <a:t>padding</a:t>
            </a:r>
            <a:r>
              <a:rPr lang="zh-CN" altLang="zh-CN" sz="2000" dirty="0">
                <a:solidFill>
                  <a:prstClr val="black"/>
                </a:solidFill>
                <a:latin typeface="黑体" panose="02010609060101010101" pitchFamily="49" charset="-122"/>
                <a:ea typeface="黑体" panose="02010609060101010101" pitchFamily="49" charset="-122"/>
              </a:rPr>
              <a:t>是主体内容与盒子边框之间的距离</a:t>
            </a:r>
            <a:endParaRPr lang="en-US" altLang="zh-CN" sz="2000" dirty="0">
              <a:solidFill>
                <a:prstClr val="black"/>
              </a:solidFill>
              <a:latin typeface="黑体" panose="02010609060101010101" pitchFamily="49" charset="-122"/>
              <a:ea typeface="黑体" panose="02010609060101010101" pitchFamily="49" charset="-122"/>
            </a:endParaRPr>
          </a:p>
          <a:p>
            <a:pPr marL="342900" indent="-342900">
              <a:lnSpc>
                <a:spcPct val="120000"/>
              </a:lnSpc>
              <a:spcBef>
                <a:spcPts val="600"/>
              </a:spcBef>
              <a:spcAft>
                <a:spcPts val="600"/>
              </a:spcAft>
              <a:buFont typeface="Wingdings" panose="05000000000000000000" pitchFamily="2" charset="2"/>
              <a:buChar char="n"/>
              <a:defRPr/>
            </a:pPr>
            <a:r>
              <a:rPr lang="en-US" altLang="zh-CN" sz="2000" dirty="0">
                <a:solidFill>
                  <a:prstClr val="black"/>
                </a:solidFill>
                <a:latin typeface="黑体" panose="02010609060101010101" pitchFamily="49" charset="-122"/>
                <a:ea typeface="黑体" panose="02010609060101010101" pitchFamily="49" charset="-122"/>
              </a:rPr>
              <a:t>margin</a:t>
            </a:r>
            <a:r>
              <a:rPr lang="zh-CN" altLang="zh-CN" sz="2000" dirty="0">
                <a:solidFill>
                  <a:prstClr val="black"/>
                </a:solidFill>
                <a:latin typeface="黑体" panose="02010609060101010101" pitchFamily="49" charset="-122"/>
                <a:ea typeface="黑体" panose="02010609060101010101" pitchFamily="49" charset="-122"/>
              </a:rPr>
              <a:t>是盒子与盒子之间的间距</a:t>
            </a:r>
            <a:endParaRPr lang="zh-CN" altLang="en-US" sz="2000" dirty="0">
              <a:solidFill>
                <a:prstClr val="black"/>
              </a:solidFill>
              <a:latin typeface="黑体" panose="02010609060101010101" pitchFamily="49" charset="-122"/>
              <a:ea typeface="黑体" panose="02010609060101010101" pitchFamily="49" charset="-122"/>
            </a:endParaRPr>
          </a:p>
        </p:txBody>
      </p:sp>
      <p:sp>
        <p:nvSpPr>
          <p:cNvPr id="31" name="矩形: 圆角 30">
            <a:extLst>
              <a:ext uri="{FF2B5EF4-FFF2-40B4-BE49-F238E27FC236}">
                <a16:creationId xmlns:a16="http://schemas.microsoft.com/office/drawing/2014/main" id="{332EA86D-D4CE-4822-9E0F-DEC77A479FD3}"/>
              </a:ext>
            </a:extLst>
          </p:cNvPr>
          <p:cNvSpPr/>
          <p:nvPr/>
        </p:nvSpPr>
        <p:spPr>
          <a:xfrm>
            <a:off x="1224782" y="5465445"/>
            <a:ext cx="8420565" cy="990948"/>
          </a:xfrm>
          <a:prstGeom prst="roundRect">
            <a:avLst>
              <a:gd name="adj" fmla="val 5697"/>
            </a:avLst>
          </a:prstGeom>
          <a:solidFill>
            <a:schemeClr val="accent1"/>
          </a:solidFill>
          <a:ln>
            <a:noFill/>
          </a:ln>
          <a:effectLst>
            <a:outerShdw blurRad="76200" dist="50800" dir="5400000" algn="t"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600"/>
              </a:spcBef>
              <a:spcAft>
                <a:spcPts val="600"/>
              </a:spcAft>
            </a:pPr>
            <a:r>
              <a:rPr lang="zh-CN" altLang="zh-CN" b="1" dirty="0">
                <a:solidFill>
                  <a:srgbClr val="FFFF00"/>
                </a:solidFill>
                <a:latin typeface="黑体" panose="02010609060101010101" pitchFamily="49" charset="-122"/>
                <a:ea typeface="黑体" panose="02010609060101010101" pitchFamily="49" charset="-122"/>
              </a:rPr>
              <a:t>盒子的总宽度</a:t>
            </a:r>
            <a:r>
              <a:rPr lang="en-US" altLang="zh-CN" b="1" dirty="0">
                <a:solidFill>
                  <a:srgbClr val="FFFF00"/>
                </a:solidFill>
                <a:latin typeface="黑体" panose="02010609060101010101" pitchFamily="49" charset="-122"/>
                <a:ea typeface="黑体" panose="02010609060101010101" pitchFamily="49" charset="-122"/>
              </a:rPr>
              <a:t>=</a:t>
            </a:r>
            <a:r>
              <a:rPr lang="zh-CN" altLang="zh-CN" b="1" dirty="0">
                <a:solidFill>
                  <a:srgbClr val="FFFF00"/>
                </a:solidFill>
                <a:latin typeface="黑体" panose="02010609060101010101" pitchFamily="49" charset="-122"/>
                <a:ea typeface="黑体" panose="02010609060101010101" pitchFamily="49" charset="-122"/>
              </a:rPr>
              <a:t>左边距</a:t>
            </a:r>
            <a:r>
              <a:rPr lang="en-US" altLang="zh-CN" b="1" dirty="0">
                <a:solidFill>
                  <a:srgbClr val="FFFF00"/>
                </a:solidFill>
                <a:latin typeface="黑体" panose="02010609060101010101" pitchFamily="49" charset="-122"/>
                <a:ea typeface="黑体" panose="02010609060101010101" pitchFamily="49" charset="-122"/>
              </a:rPr>
              <a:t>+</a:t>
            </a:r>
            <a:r>
              <a:rPr lang="zh-CN" altLang="zh-CN" b="1" dirty="0">
                <a:solidFill>
                  <a:srgbClr val="FFFF00"/>
                </a:solidFill>
                <a:latin typeface="黑体" panose="02010609060101010101" pitchFamily="49" charset="-122"/>
                <a:ea typeface="黑体" panose="02010609060101010101" pitchFamily="49" charset="-122"/>
              </a:rPr>
              <a:t>左边框</a:t>
            </a:r>
            <a:r>
              <a:rPr lang="en-US" altLang="zh-CN" b="1" dirty="0">
                <a:solidFill>
                  <a:srgbClr val="FFFF00"/>
                </a:solidFill>
                <a:latin typeface="黑体" panose="02010609060101010101" pitchFamily="49" charset="-122"/>
                <a:ea typeface="黑体" panose="02010609060101010101" pitchFamily="49" charset="-122"/>
              </a:rPr>
              <a:t>+</a:t>
            </a:r>
            <a:r>
              <a:rPr lang="zh-CN" altLang="zh-CN" b="1" dirty="0">
                <a:solidFill>
                  <a:srgbClr val="FFFF00"/>
                </a:solidFill>
                <a:latin typeface="黑体" panose="02010609060101010101" pitchFamily="49" charset="-122"/>
                <a:ea typeface="黑体" panose="02010609060101010101" pitchFamily="49" charset="-122"/>
              </a:rPr>
              <a:t>左填充</a:t>
            </a:r>
            <a:r>
              <a:rPr lang="en-US" altLang="zh-CN" b="1" dirty="0">
                <a:solidFill>
                  <a:srgbClr val="FFFF00"/>
                </a:solidFill>
                <a:latin typeface="黑体" panose="02010609060101010101" pitchFamily="49" charset="-122"/>
                <a:ea typeface="黑体" panose="02010609060101010101" pitchFamily="49" charset="-122"/>
              </a:rPr>
              <a:t>+</a:t>
            </a:r>
            <a:r>
              <a:rPr lang="zh-CN" altLang="zh-CN" b="1" dirty="0">
                <a:solidFill>
                  <a:srgbClr val="FFFF00"/>
                </a:solidFill>
                <a:latin typeface="黑体" panose="02010609060101010101" pitchFamily="49" charset="-122"/>
                <a:ea typeface="黑体" panose="02010609060101010101" pitchFamily="49" charset="-122"/>
              </a:rPr>
              <a:t>宽度</a:t>
            </a:r>
            <a:r>
              <a:rPr lang="en-US" altLang="zh-CN" b="1" dirty="0">
                <a:solidFill>
                  <a:srgbClr val="FFFF00"/>
                </a:solidFill>
                <a:latin typeface="黑体" panose="02010609060101010101" pitchFamily="49" charset="-122"/>
                <a:ea typeface="黑体" panose="02010609060101010101" pitchFamily="49" charset="-122"/>
              </a:rPr>
              <a:t>+</a:t>
            </a:r>
            <a:r>
              <a:rPr lang="zh-CN" altLang="zh-CN" b="1" dirty="0">
                <a:solidFill>
                  <a:srgbClr val="FFFF00"/>
                </a:solidFill>
                <a:latin typeface="黑体" panose="02010609060101010101" pitchFamily="49" charset="-122"/>
                <a:ea typeface="黑体" panose="02010609060101010101" pitchFamily="49" charset="-122"/>
              </a:rPr>
              <a:t>右填充</a:t>
            </a:r>
            <a:r>
              <a:rPr lang="en-US" altLang="zh-CN" b="1" dirty="0">
                <a:solidFill>
                  <a:srgbClr val="FFFF00"/>
                </a:solidFill>
                <a:latin typeface="黑体" panose="02010609060101010101" pitchFamily="49" charset="-122"/>
                <a:ea typeface="黑体" panose="02010609060101010101" pitchFamily="49" charset="-122"/>
              </a:rPr>
              <a:t>+</a:t>
            </a:r>
            <a:r>
              <a:rPr lang="zh-CN" altLang="zh-CN" b="1" dirty="0">
                <a:solidFill>
                  <a:srgbClr val="FFFF00"/>
                </a:solidFill>
                <a:latin typeface="黑体" panose="02010609060101010101" pitchFamily="49" charset="-122"/>
                <a:ea typeface="黑体" panose="02010609060101010101" pitchFamily="49" charset="-122"/>
              </a:rPr>
              <a:t>右边框</a:t>
            </a:r>
            <a:r>
              <a:rPr lang="en-US" altLang="zh-CN" b="1" dirty="0">
                <a:solidFill>
                  <a:srgbClr val="FFFF00"/>
                </a:solidFill>
                <a:latin typeface="黑体" panose="02010609060101010101" pitchFamily="49" charset="-122"/>
                <a:ea typeface="黑体" panose="02010609060101010101" pitchFamily="49" charset="-122"/>
              </a:rPr>
              <a:t>+</a:t>
            </a:r>
            <a:r>
              <a:rPr lang="zh-CN" altLang="zh-CN" b="1" dirty="0">
                <a:solidFill>
                  <a:srgbClr val="FFFF00"/>
                </a:solidFill>
                <a:latin typeface="黑体" panose="02010609060101010101" pitchFamily="49" charset="-122"/>
                <a:ea typeface="黑体" panose="02010609060101010101" pitchFamily="49" charset="-122"/>
              </a:rPr>
              <a:t>右间距</a:t>
            </a:r>
          </a:p>
          <a:p>
            <a:pPr algn="ctr">
              <a:spcBef>
                <a:spcPts val="600"/>
              </a:spcBef>
              <a:spcAft>
                <a:spcPts val="600"/>
              </a:spcAft>
            </a:pPr>
            <a:r>
              <a:rPr lang="zh-CN" altLang="zh-CN" b="1" dirty="0">
                <a:solidFill>
                  <a:srgbClr val="FFFF00"/>
                </a:solidFill>
                <a:latin typeface="黑体" panose="02010609060101010101" pitchFamily="49" charset="-122"/>
                <a:ea typeface="黑体" panose="02010609060101010101" pitchFamily="49" charset="-122"/>
              </a:rPr>
              <a:t>盒子的总高度</a:t>
            </a:r>
            <a:r>
              <a:rPr lang="en-US" altLang="zh-CN" b="1" dirty="0">
                <a:solidFill>
                  <a:srgbClr val="FFFF00"/>
                </a:solidFill>
                <a:latin typeface="黑体" panose="02010609060101010101" pitchFamily="49" charset="-122"/>
                <a:ea typeface="黑体" panose="02010609060101010101" pitchFamily="49" charset="-122"/>
              </a:rPr>
              <a:t>=</a:t>
            </a:r>
            <a:r>
              <a:rPr lang="zh-CN" altLang="zh-CN" b="1" dirty="0">
                <a:solidFill>
                  <a:srgbClr val="FFFF00"/>
                </a:solidFill>
                <a:latin typeface="黑体" panose="02010609060101010101" pitchFamily="49" charset="-122"/>
                <a:ea typeface="黑体" panose="02010609060101010101" pitchFamily="49" charset="-122"/>
              </a:rPr>
              <a:t>上边距</a:t>
            </a:r>
            <a:r>
              <a:rPr lang="en-US" altLang="zh-CN" b="1" dirty="0">
                <a:solidFill>
                  <a:srgbClr val="FFFF00"/>
                </a:solidFill>
                <a:latin typeface="黑体" panose="02010609060101010101" pitchFamily="49" charset="-122"/>
                <a:ea typeface="黑体" panose="02010609060101010101" pitchFamily="49" charset="-122"/>
              </a:rPr>
              <a:t>+</a:t>
            </a:r>
            <a:r>
              <a:rPr lang="zh-CN" altLang="zh-CN" b="1" dirty="0">
                <a:solidFill>
                  <a:srgbClr val="FFFF00"/>
                </a:solidFill>
                <a:latin typeface="黑体" panose="02010609060101010101" pitchFamily="49" charset="-122"/>
                <a:ea typeface="黑体" panose="02010609060101010101" pitchFamily="49" charset="-122"/>
              </a:rPr>
              <a:t>上边框</a:t>
            </a:r>
            <a:r>
              <a:rPr lang="en-US" altLang="zh-CN" b="1" dirty="0">
                <a:solidFill>
                  <a:srgbClr val="FFFF00"/>
                </a:solidFill>
                <a:latin typeface="黑体" panose="02010609060101010101" pitchFamily="49" charset="-122"/>
                <a:ea typeface="黑体" panose="02010609060101010101" pitchFamily="49" charset="-122"/>
              </a:rPr>
              <a:t>+</a:t>
            </a:r>
            <a:r>
              <a:rPr lang="zh-CN" altLang="zh-CN" b="1" dirty="0">
                <a:solidFill>
                  <a:srgbClr val="FFFF00"/>
                </a:solidFill>
                <a:latin typeface="黑体" panose="02010609060101010101" pitchFamily="49" charset="-122"/>
                <a:ea typeface="黑体" panose="02010609060101010101" pitchFamily="49" charset="-122"/>
              </a:rPr>
              <a:t>上填充</a:t>
            </a:r>
            <a:r>
              <a:rPr lang="en-US" altLang="zh-CN" b="1" dirty="0">
                <a:solidFill>
                  <a:srgbClr val="FFFF00"/>
                </a:solidFill>
                <a:latin typeface="黑体" panose="02010609060101010101" pitchFamily="49" charset="-122"/>
                <a:ea typeface="黑体" panose="02010609060101010101" pitchFamily="49" charset="-122"/>
              </a:rPr>
              <a:t>+</a:t>
            </a:r>
            <a:r>
              <a:rPr lang="zh-CN" altLang="zh-CN" b="1" dirty="0">
                <a:solidFill>
                  <a:srgbClr val="FFFF00"/>
                </a:solidFill>
                <a:latin typeface="黑体" panose="02010609060101010101" pitchFamily="49" charset="-122"/>
                <a:ea typeface="黑体" panose="02010609060101010101" pitchFamily="49" charset="-122"/>
              </a:rPr>
              <a:t>高度</a:t>
            </a:r>
            <a:r>
              <a:rPr lang="en-US" altLang="zh-CN" b="1" dirty="0">
                <a:solidFill>
                  <a:srgbClr val="FFFF00"/>
                </a:solidFill>
                <a:latin typeface="黑体" panose="02010609060101010101" pitchFamily="49" charset="-122"/>
                <a:ea typeface="黑体" panose="02010609060101010101" pitchFamily="49" charset="-122"/>
              </a:rPr>
              <a:t>+</a:t>
            </a:r>
            <a:r>
              <a:rPr lang="zh-CN" altLang="zh-CN" b="1" dirty="0">
                <a:solidFill>
                  <a:srgbClr val="FFFF00"/>
                </a:solidFill>
                <a:latin typeface="黑体" panose="02010609060101010101" pitchFamily="49" charset="-122"/>
                <a:ea typeface="黑体" panose="02010609060101010101" pitchFamily="49" charset="-122"/>
              </a:rPr>
              <a:t>下填充</a:t>
            </a:r>
            <a:r>
              <a:rPr lang="en-US" altLang="zh-CN" b="1" dirty="0">
                <a:solidFill>
                  <a:srgbClr val="FFFF00"/>
                </a:solidFill>
                <a:latin typeface="黑体" panose="02010609060101010101" pitchFamily="49" charset="-122"/>
                <a:ea typeface="黑体" panose="02010609060101010101" pitchFamily="49" charset="-122"/>
              </a:rPr>
              <a:t>+</a:t>
            </a:r>
            <a:r>
              <a:rPr lang="zh-CN" altLang="zh-CN" b="1" dirty="0">
                <a:solidFill>
                  <a:srgbClr val="FFFF00"/>
                </a:solidFill>
                <a:latin typeface="黑体" panose="02010609060101010101" pitchFamily="49" charset="-122"/>
                <a:ea typeface="黑体" panose="02010609060101010101" pitchFamily="49" charset="-122"/>
              </a:rPr>
              <a:t>下边框</a:t>
            </a:r>
            <a:r>
              <a:rPr lang="en-US" altLang="zh-CN" b="1" dirty="0">
                <a:solidFill>
                  <a:srgbClr val="FFFF00"/>
                </a:solidFill>
                <a:latin typeface="黑体" panose="02010609060101010101" pitchFamily="49" charset="-122"/>
                <a:ea typeface="黑体" panose="02010609060101010101" pitchFamily="49" charset="-122"/>
              </a:rPr>
              <a:t>+</a:t>
            </a:r>
            <a:r>
              <a:rPr lang="zh-CN" altLang="zh-CN" b="1" dirty="0">
                <a:solidFill>
                  <a:srgbClr val="FFFF00"/>
                </a:solidFill>
                <a:latin typeface="黑体" panose="02010609060101010101" pitchFamily="49" charset="-122"/>
                <a:ea typeface="黑体" panose="02010609060101010101" pitchFamily="49" charset="-122"/>
              </a:rPr>
              <a:t>下间距</a:t>
            </a:r>
          </a:p>
        </p:txBody>
      </p:sp>
      <p:sp>
        <p:nvSpPr>
          <p:cNvPr id="12" name="矩形: 圆角 11">
            <a:extLst>
              <a:ext uri="{FF2B5EF4-FFF2-40B4-BE49-F238E27FC236}">
                <a16:creationId xmlns:a16="http://schemas.microsoft.com/office/drawing/2014/main" id="{4EE00CD7-1819-4AB1-BA5B-15089830F428}"/>
              </a:ext>
            </a:extLst>
          </p:cNvPr>
          <p:cNvSpPr/>
          <p:nvPr/>
        </p:nvSpPr>
        <p:spPr>
          <a:xfrm>
            <a:off x="695325" y="1370929"/>
            <a:ext cx="2755900" cy="490975"/>
          </a:xfrm>
          <a:prstGeom prst="roundRect">
            <a:avLst>
              <a:gd name="adj" fmla="val 50000"/>
            </a:avLst>
          </a:prstGeom>
          <a:gradFill>
            <a:gsLst>
              <a:gs pos="7000">
                <a:schemeClr val="accent2">
                  <a:lumMod val="60000"/>
                  <a:lumOff val="40000"/>
                </a:schemeClr>
              </a:gs>
              <a:gs pos="86000">
                <a:schemeClr val="accent1"/>
              </a:gs>
            </a:gsLst>
            <a:path path="circle">
              <a:fillToRect r="100000" b="100000"/>
            </a:path>
          </a:gradFill>
          <a:ln>
            <a:noFill/>
          </a:ln>
          <a:effectLst>
            <a:outerShdw blurRad="381000" dist="215900" dir="4200000" algn="t" rotWithShape="0">
              <a:schemeClr val="accent1">
                <a:alpha val="17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zh-CN" altLang="en-US" b="1" dirty="0">
                <a:solidFill>
                  <a:prstClr val="white"/>
                </a:solidFill>
                <a:latin typeface="黑体" panose="02010609060101010101" pitchFamily="49" charset="-122"/>
                <a:ea typeface="黑体" panose="02010609060101010101" pitchFamily="49" charset="-122"/>
              </a:rPr>
              <a:t>认识盒子模型</a:t>
            </a:r>
            <a:endParaRPr kumimoji="0" lang="zh-CN" altLang="en-US" sz="18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endParaRPr>
          </a:p>
        </p:txBody>
      </p:sp>
      <p:sp>
        <p:nvSpPr>
          <p:cNvPr id="15" name="椭圆 14">
            <a:extLst>
              <a:ext uri="{FF2B5EF4-FFF2-40B4-BE49-F238E27FC236}">
                <a16:creationId xmlns:a16="http://schemas.microsoft.com/office/drawing/2014/main" id="{494A94B1-0BDC-4339-B832-E791FBA301C4}"/>
              </a:ext>
            </a:extLst>
          </p:cNvPr>
          <p:cNvSpPr>
            <a:spLocks/>
          </p:cNvSpPr>
          <p:nvPr/>
        </p:nvSpPr>
        <p:spPr>
          <a:xfrm>
            <a:off x="607270" y="398365"/>
            <a:ext cx="468000" cy="468000"/>
          </a:xfrm>
          <a:prstGeom prst="ellipse">
            <a:avLst/>
          </a:prstGeom>
          <a:gradFill>
            <a:gsLst>
              <a:gs pos="7000">
                <a:schemeClr val="accent2">
                  <a:lumMod val="60000"/>
                  <a:lumOff val="40000"/>
                </a:schemeClr>
              </a:gs>
              <a:gs pos="86000">
                <a:schemeClr val="accent1"/>
              </a:gs>
            </a:gsLst>
            <a:path path="circle">
              <a:fillToRect r="100000" b="100000"/>
            </a:path>
          </a:gradFill>
        </p:spPr>
        <p:txBody>
          <a:bodyPr rot="0" spcFirstLastPara="0" vertOverflow="overflow" horzOverflow="overflow" vert="horz" wrap="square" lIns="72000" tIns="0" rIns="91440" bIns="45720" numCol="1" spcCol="0" rtlCol="0" fromWordArt="0" anchor="ctr" anchorCtr="0" forceAA="0" compatLnSpc="1">
            <a:prstTxWarp prst="textNoShape">
              <a:avLst/>
            </a:prstTxWarp>
            <a:noAutofit/>
          </a:bodyPr>
          <a:lstStyle/>
          <a:p>
            <a:pPr algn="ctr"/>
            <a:r>
              <a:rPr lang="en-US" altLang="zh-CN" sz="2400" b="1" dirty="0">
                <a:solidFill>
                  <a:prstClr val="white"/>
                </a:solidFill>
                <a:latin typeface="黑体" panose="02010609060101010101" pitchFamily="49" charset="-122"/>
                <a:ea typeface="黑体" panose="02010609060101010101" pitchFamily="49" charset="-122"/>
              </a:rPr>
              <a:t>1</a:t>
            </a:r>
            <a:endParaRPr lang="zh-CN" altLang="en-US" sz="2400" b="1" dirty="0">
              <a:solidFill>
                <a:prstClr val="white"/>
              </a:solidFill>
              <a:latin typeface="黑体" panose="02010609060101010101" pitchFamily="49" charset="-122"/>
              <a:ea typeface="黑体" panose="02010609060101010101" pitchFamily="49" charset="-122"/>
            </a:endParaRPr>
          </a:p>
        </p:txBody>
      </p:sp>
      <p:sp>
        <p:nvSpPr>
          <p:cNvPr id="4" name="灯片编号占位符 3">
            <a:extLst>
              <a:ext uri="{FF2B5EF4-FFF2-40B4-BE49-F238E27FC236}">
                <a16:creationId xmlns:a16="http://schemas.microsoft.com/office/drawing/2014/main" id="{B286BE13-29F7-40A3-8E9F-2C381FA6483E}"/>
              </a:ext>
            </a:extLst>
          </p:cNvPr>
          <p:cNvSpPr>
            <a:spLocks noGrp="1"/>
          </p:cNvSpPr>
          <p:nvPr>
            <p:ph type="sldNum" sz="quarter" idx="12"/>
          </p:nvPr>
        </p:nvSpPr>
        <p:spPr/>
        <p:txBody>
          <a:bodyPr/>
          <a:lstStyle/>
          <a:p>
            <a:fld id="{7711B76C-8D5D-454B-B46C-239CFA30E467}" type="slidenum">
              <a:rPr lang="zh-CN" altLang="en-US" smtClean="0"/>
              <a:t>4</a:t>
            </a:fld>
            <a:endParaRPr lang="zh-CN" altLang="en-US"/>
          </a:p>
        </p:txBody>
      </p:sp>
    </p:spTree>
    <p:extLst>
      <p:ext uri="{BB962C8B-B14F-4D97-AF65-F5344CB8AC3E}">
        <p14:creationId xmlns:p14="http://schemas.microsoft.com/office/powerpoint/2010/main" val="21924527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flip="none" rotWithShape="1">
          <a:gsLst>
            <a:gs pos="12000">
              <a:schemeClr val="bg1"/>
            </a:gs>
            <a:gs pos="100000">
              <a:schemeClr val="bg1">
                <a:lumMod val="95000"/>
              </a:schemeClr>
            </a:gs>
          </a:gsLst>
          <a:lin ang="0" scaled="1"/>
          <a:tileRect/>
        </a:gradFill>
        <a:effectLst/>
      </p:bgPr>
    </p:bg>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82480090-D896-4F67-A1DB-9C761684F11B}"/>
              </a:ext>
            </a:extLst>
          </p:cNvPr>
          <p:cNvSpPr txBox="1"/>
          <p:nvPr/>
        </p:nvSpPr>
        <p:spPr>
          <a:xfrm>
            <a:off x="1224782" y="333766"/>
            <a:ext cx="8611601" cy="55399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0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盒子模型概述</a:t>
            </a:r>
          </a:p>
        </p:txBody>
      </p:sp>
      <p:cxnSp>
        <p:nvCxnSpPr>
          <p:cNvPr id="22" name="直接连接符 21">
            <a:extLst>
              <a:ext uri="{FF2B5EF4-FFF2-40B4-BE49-F238E27FC236}">
                <a16:creationId xmlns:a16="http://schemas.microsoft.com/office/drawing/2014/main" id="{EF47BB7E-6D89-4ED0-BA88-753CD2ED8B95}"/>
              </a:ext>
            </a:extLst>
          </p:cNvPr>
          <p:cNvCxnSpPr/>
          <p:nvPr/>
        </p:nvCxnSpPr>
        <p:spPr>
          <a:xfrm>
            <a:off x="0" y="584200"/>
            <a:ext cx="6096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C4A9B34D-D2DF-4A3C-AF99-343A086E2D5C}"/>
              </a:ext>
            </a:extLst>
          </p:cNvPr>
          <p:cNvCxnSpPr>
            <a:cxnSpLocks/>
          </p:cNvCxnSpPr>
          <p:nvPr/>
        </p:nvCxnSpPr>
        <p:spPr>
          <a:xfrm flipV="1">
            <a:off x="2589171" y="951101"/>
            <a:ext cx="8986434" cy="13656"/>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5" name="文本占位符 5">
            <a:extLst>
              <a:ext uri="{FF2B5EF4-FFF2-40B4-BE49-F238E27FC236}">
                <a16:creationId xmlns:a16="http://schemas.microsoft.com/office/drawing/2014/main" id="{B310AC14-4BF9-4F78-A8A0-BD7DF26F7054}"/>
              </a:ext>
            </a:extLst>
          </p:cNvPr>
          <p:cNvSpPr txBox="1">
            <a:spLocks/>
          </p:cNvSpPr>
          <p:nvPr/>
        </p:nvSpPr>
        <p:spPr>
          <a:xfrm>
            <a:off x="594426" y="898438"/>
            <a:ext cx="1985219" cy="123111"/>
          </a:xfrm>
          <a:prstGeom prst="rect">
            <a:avLst/>
          </a:prstGeom>
        </p:spPr>
        <p:txBody>
          <a:bodyPr vert="horz" wrap="square" lIns="0" tIns="0" rIns="0" bIns="0" anchor="t" anchorCtr="0">
            <a:spAutoFit/>
          </a:bodyPr>
          <a:lstStyle>
            <a:lvl1pPr marL="0" indent="0" algn="dist" defTabSz="914400" rtl="0" eaLnBrk="1" fontAlgn="auto" latinLnBrk="0" hangingPunct="1">
              <a:lnSpc>
                <a:spcPct val="100000"/>
              </a:lnSpc>
              <a:spcBef>
                <a:spcPts val="0"/>
              </a:spcBef>
              <a:spcAft>
                <a:spcPts val="0"/>
              </a:spcAft>
              <a:buFont typeface="Arial" panose="020B0604020202020204" pitchFamily="34" charset="0"/>
              <a:buNone/>
              <a:defRPr sz="800" kern="1200" spc="100" baseline="0">
                <a:solidFill>
                  <a:schemeClr val="bg2"/>
                </a:solidFill>
                <a:latin typeface="思源黑体 CN ExtraLight" panose="020B0200000000000000" pitchFamily="34" charset="-122"/>
                <a:ea typeface="思源黑体 CN ExtraLight" panose="020B0200000000000000" pitchFamily="34" charset="-122"/>
                <a:cs typeface="+mn-cs"/>
                <a:sym typeface="字魂111号-金榜招牌体" panose="00000500000000000000" pitchFamily="2" charset="-122"/>
              </a:defRPr>
            </a:lvl1pPr>
            <a:lvl2pPr marL="457200" indent="-22860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22860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22860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22860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solidFill>
                  <a:schemeClr val="bg1">
                    <a:lumMod val="65000"/>
                  </a:schemeClr>
                </a:solidFill>
                <a:latin typeface="黑体" panose="02010609060101010101" pitchFamily="49" charset="-122"/>
                <a:ea typeface="黑体" panose="02010609060101010101" pitchFamily="49" charset="-122"/>
              </a:rPr>
              <a:t>HTML5+CSS3 Web</a:t>
            </a:r>
            <a:r>
              <a:rPr lang="zh-CN" altLang="en-US" dirty="0">
                <a:solidFill>
                  <a:schemeClr val="bg1">
                    <a:lumMod val="65000"/>
                  </a:schemeClr>
                </a:solidFill>
                <a:latin typeface="黑体" panose="02010609060101010101" pitchFamily="49" charset="-122"/>
                <a:ea typeface="黑体" panose="02010609060101010101" pitchFamily="49" charset="-122"/>
              </a:rPr>
              <a:t>前端开发与实例教程 </a:t>
            </a:r>
          </a:p>
        </p:txBody>
      </p:sp>
      <p:sp>
        <p:nvSpPr>
          <p:cNvPr id="12" name="矩形: 圆角 11">
            <a:extLst>
              <a:ext uri="{FF2B5EF4-FFF2-40B4-BE49-F238E27FC236}">
                <a16:creationId xmlns:a16="http://schemas.microsoft.com/office/drawing/2014/main" id="{4EE00CD7-1819-4AB1-BA5B-15089830F428}"/>
              </a:ext>
            </a:extLst>
          </p:cNvPr>
          <p:cNvSpPr/>
          <p:nvPr/>
        </p:nvSpPr>
        <p:spPr>
          <a:xfrm>
            <a:off x="695325" y="1370929"/>
            <a:ext cx="2755900" cy="490975"/>
          </a:xfrm>
          <a:prstGeom prst="roundRect">
            <a:avLst>
              <a:gd name="adj" fmla="val 50000"/>
            </a:avLst>
          </a:prstGeom>
          <a:gradFill>
            <a:gsLst>
              <a:gs pos="7000">
                <a:schemeClr val="accent2">
                  <a:lumMod val="60000"/>
                  <a:lumOff val="40000"/>
                </a:schemeClr>
              </a:gs>
              <a:gs pos="86000">
                <a:schemeClr val="accent1"/>
              </a:gs>
            </a:gsLst>
            <a:path path="circle">
              <a:fillToRect r="100000" b="100000"/>
            </a:path>
          </a:gradFill>
          <a:ln>
            <a:noFill/>
          </a:ln>
          <a:effectLst>
            <a:outerShdw blurRad="381000" dist="215900" dir="4200000" algn="t" rotWithShape="0">
              <a:schemeClr val="accent1">
                <a:alpha val="17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zh-CN" altLang="en-US" b="1" dirty="0">
                <a:solidFill>
                  <a:prstClr val="white"/>
                </a:solidFill>
                <a:latin typeface="黑体" panose="02010609060101010101" pitchFamily="49" charset="-122"/>
                <a:ea typeface="黑体" panose="02010609060101010101" pitchFamily="49" charset="-122"/>
              </a:rPr>
              <a:t>认识盒子模型</a:t>
            </a:r>
            <a:endParaRPr kumimoji="0" lang="zh-CN" altLang="en-US" sz="18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endParaRPr>
          </a:p>
        </p:txBody>
      </p:sp>
      <p:sp>
        <p:nvSpPr>
          <p:cNvPr id="15" name="椭圆 14">
            <a:extLst>
              <a:ext uri="{FF2B5EF4-FFF2-40B4-BE49-F238E27FC236}">
                <a16:creationId xmlns:a16="http://schemas.microsoft.com/office/drawing/2014/main" id="{494A94B1-0BDC-4339-B832-E791FBA301C4}"/>
              </a:ext>
            </a:extLst>
          </p:cNvPr>
          <p:cNvSpPr>
            <a:spLocks/>
          </p:cNvSpPr>
          <p:nvPr/>
        </p:nvSpPr>
        <p:spPr>
          <a:xfrm>
            <a:off x="607270" y="398365"/>
            <a:ext cx="468000" cy="468000"/>
          </a:xfrm>
          <a:prstGeom prst="ellipse">
            <a:avLst/>
          </a:prstGeom>
          <a:gradFill>
            <a:gsLst>
              <a:gs pos="7000">
                <a:schemeClr val="accent2">
                  <a:lumMod val="60000"/>
                  <a:lumOff val="40000"/>
                </a:schemeClr>
              </a:gs>
              <a:gs pos="86000">
                <a:schemeClr val="accent1"/>
              </a:gs>
            </a:gsLst>
            <a:path path="circle">
              <a:fillToRect r="100000" b="100000"/>
            </a:path>
          </a:gradFill>
        </p:spPr>
        <p:txBody>
          <a:bodyPr rot="0" spcFirstLastPara="0" vertOverflow="overflow" horzOverflow="overflow" vert="horz" wrap="square" lIns="72000" tIns="0" rIns="91440" bIns="45720" numCol="1" spcCol="0" rtlCol="0" fromWordArt="0" anchor="ctr" anchorCtr="0" forceAA="0" compatLnSpc="1">
            <a:prstTxWarp prst="textNoShape">
              <a:avLst/>
            </a:prstTxWarp>
            <a:noAutofit/>
          </a:bodyPr>
          <a:lstStyle/>
          <a:p>
            <a:pPr algn="ctr"/>
            <a:r>
              <a:rPr lang="en-US" altLang="zh-CN" sz="2400" b="1" dirty="0">
                <a:solidFill>
                  <a:prstClr val="white"/>
                </a:solidFill>
                <a:latin typeface="黑体" panose="02010609060101010101" pitchFamily="49" charset="-122"/>
                <a:ea typeface="黑体" panose="02010609060101010101" pitchFamily="49" charset="-122"/>
              </a:rPr>
              <a:t>1</a:t>
            </a:r>
            <a:endParaRPr lang="zh-CN" altLang="en-US" sz="2400" b="1" dirty="0">
              <a:solidFill>
                <a:prstClr val="white"/>
              </a:solidFill>
              <a:latin typeface="黑体" panose="02010609060101010101" pitchFamily="49" charset="-122"/>
              <a:ea typeface="黑体" panose="02010609060101010101" pitchFamily="49" charset="-122"/>
            </a:endParaRPr>
          </a:p>
        </p:txBody>
      </p:sp>
      <p:sp>
        <p:nvSpPr>
          <p:cNvPr id="4" name="灯片编号占位符 3">
            <a:extLst>
              <a:ext uri="{FF2B5EF4-FFF2-40B4-BE49-F238E27FC236}">
                <a16:creationId xmlns:a16="http://schemas.microsoft.com/office/drawing/2014/main" id="{B286BE13-29F7-40A3-8E9F-2C381FA6483E}"/>
              </a:ext>
            </a:extLst>
          </p:cNvPr>
          <p:cNvSpPr>
            <a:spLocks noGrp="1"/>
          </p:cNvSpPr>
          <p:nvPr>
            <p:ph type="sldNum" sz="quarter" idx="12"/>
          </p:nvPr>
        </p:nvSpPr>
        <p:spPr/>
        <p:txBody>
          <a:bodyPr/>
          <a:lstStyle/>
          <a:p>
            <a:fld id="{7711B76C-8D5D-454B-B46C-239CFA30E467}" type="slidenum">
              <a:rPr lang="zh-CN" altLang="en-US" smtClean="0"/>
              <a:t>5</a:t>
            </a:fld>
            <a:endParaRPr lang="zh-CN" altLang="en-US"/>
          </a:p>
        </p:txBody>
      </p:sp>
      <p:grpSp>
        <p:nvGrpSpPr>
          <p:cNvPr id="21" name="组合 20">
            <a:extLst>
              <a:ext uri="{FF2B5EF4-FFF2-40B4-BE49-F238E27FC236}">
                <a16:creationId xmlns:a16="http://schemas.microsoft.com/office/drawing/2014/main" id="{1037193D-2657-4D99-BE18-DF1E9E138515}"/>
              </a:ext>
            </a:extLst>
          </p:cNvPr>
          <p:cNvGrpSpPr/>
          <p:nvPr/>
        </p:nvGrpSpPr>
        <p:grpSpPr>
          <a:xfrm>
            <a:off x="5461257" y="1975205"/>
            <a:ext cx="5003934" cy="4226506"/>
            <a:chOff x="3349266" y="2211283"/>
            <a:chExt cx="5003934" cy="4226506"/>
          </a:xfrm>
        </p:grpSpPr>
        <p:pic>
          <p:nvPicPr>
            <p:cNvPr id="9" name="图片 8">
              <a:extLst>
                <a:ext uri="{FF2B5EF4-FFF2-40B4-BE49-F238E27FC236}">
                  <a16:creationId xmlns:a16="http://schemas.microsoft.com/office/drawing/2014/main" id="{0140514B-D399-4D95-9F4C-BB351B731675}"/>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6081280" y="2211284"/>
              <a:ext cx="2257716" cy="130475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 name="图片 10">
              <a:extLst>
                <a:ext uri="{FF2B5EF4-FFF2-40B4-BE49-F238E27FC236}">
                  <a16:creationId xmlns:a16="http://schemas.microsoft.com/office/drawing/2014/main" id="{92EF9514-C840-43D9-8E9A-AC21F1265CF6}"/>
                </a:ext>
              </a:extLst>
            </p:cNvPr>
            <p:cNvPicPr>
              <a:picLocks noChangeAspect="1"/>
            </p:cNvPicPr>
            <p:nvPr/>
          </p:nvPicPr>
          <p:blipFill rotWithShape="1">
            <a:blip r:embed="rId4" cstate="hqprint">
              <a:extLst>
                <a:ext uri="{28A0092B-C50C-407E-A947-70E740481C1C}">
                  <a14:useLocalDpi xmlns:a14="http://schemas.microsoft.com/office/drawing/2010/main" val="0"/>
                </a:ext>
              </a:extLst>
            </a:blip>
            <a:srcRect b="9287"/>
            <a:stretch/>
          </p:blipFill>
          <p:spPr>
            <a:xfrm>
              <a:off x="6096000" y="3696946"/>
              <a:ext cx="2257200" cy="131291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4" name="图片 13">
              <a:extLst>
                <a:ext uri="{FF2B5EF4-FFF2-40B4-BE49-F238E27FC236}">
                  <a16:creationId xmlns:a16="http://schemas.microsoft.com/office/drawing/2014/main" id="{9DD2A60D-6014-4074-BEEC-F91B5288AEF2}"/>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6081280" y="5190771"/>
              <a:ext cx="2257200" cy="124701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nvGrpSpPr>
            <p:cNvPr id="19" name="组合 18">
              <a:extLst>
                <a:ext uri="{FF2B5EF4-FFF2-40B4-BE49-F238E27FC236}">
                  <a16:creationId xmlns:a16="http://schemas.microsoft.com/office/drawing/2014/main" id="{E68D804E-474B-401C-997C-F2F48FE13E64}"/>
                </a:ext>
              </a:extLst>
            </p:cNvPr>
            <p:cNvGrpSpPr/>
            <p:nvPr/>
          </p:nvGrpSpPr>
          <p:grpSpPr>
            <a:xfrm>
              <a:off x="3349266" y="2211283"/>
              <a:ext cx="2527202" cy="4226505"/>
              <a:chOff x="1664474" y="-2923355"/>
              <a:chExt cx="7349461" cy="11975566"/>
            </a:xfrm>
          </p:grpSpPr>
          <p:pic>
            <p:nvPicPr>
              <p:cNvPr id="5" name="图片 4">
                <a:extLst>
                  <a:ext uri="{FF2B5EF4-FFF2-40B4-BE49-F238E27FC236}">
                    <a16:creationId xmlns:a16="http://schemas.microsoft.com/office/drawing/2014/main" id="{59D270B1-AC69-4841-B6B9-E4A516B3DFDE}"/>
                  </a:ext>
                </a:extLst>
              </p:cNvPr>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1664474" y="-2923355"/>
                <a:ext cx="7345253" cy="600937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7" name="图片 16">
                <a:extLst>
                  <a:ext uri="{FF2B5EF4-FFF2-40B4-BE49-F238E27FC236}">
                    <a16:creationId xmlns:a16="http://schemas.microsoft.com/office/drawing/2014/main" id="{C07EC433-5F13-4C0C-9491-AB930114CFB9}"/>
                  </a:ext>
                </a:extLst>
              </p:cNvPr>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1664477" y="3674715"/>
                <a:ext cx="7349458" cy="537749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grpSp>
      <p:sp>
        <p:nvSpPr>
          <p:cNvPr id="16" name="文本框 15">
            <a:extLst>
              <a:ext uri="{FF2B5EF4-FFF2-40B4-BE49-F238E27FC236}">
                <a16:creationId xmlns:a16="http://schemas.microsoft.com/office/drawing/2014/main" id="{4AF64940-CB76-4CA0-95D4-4C8019CED006}"/>
              </a:ext>
            </a:extLst>
          </p:cNvPr>
          <p:cNvSpPr txBox="1"/>
          <p:nvPr/>
        </p:nvSpPr>
        <p:spPr>
          <a:xfrm>
            <a:off x="607270" y="2104137"/>
            <a:ext cx="10086128" cy="481863"/>
          </a:xfrm>
          <a:prstGeom prst="rect">
            <a:avLst/>
          </a:prstGeom>
          <a:noFill/>
        </p:spPr>
        <p:txBody>
          <a:bodyPr wrap="square" rtlCol="0">
            <a:spAutoFit/>
          </a:bodyPr>
          <a:lstStyle/>
          <a:p>
            <a:pPr lvl="0">
              <a:lnSpc>
                <a:spcPct val="150000"/>
              </a:lnSpc>
              <a:spcBef>
                <a:spcPts val="600"/>
              </a:spcBef>
              <a:spcAft>
                <a:spcPts val="600"/>
              </a:spcAft>
              <a:defRPr/>
            </a:pPr>
            <a:r>
              <a:rPr lang="zh-CN" altLang="en-US" sz="2000" dirty="0">
                <a:solidFill>
                  <a:prstClr val="black"/>
                </a:solidFill>
                <a:latin typeface="黑体" panose="02010609060101010101" pitchFamily="49" charset="-122"/>
                <a:ea typeface="黑体" panose="02010609060101010101" pitchFamily="49" charset="-122"/>
              </a:rPr>
              <a:t>以日常生活中的照片墙类别盒子模型</a:t>
            </a:r>
            <a:endParaRPr kumimoji="0" lang="en-US" altLang="zh-CN" sz="2000" b="0" i="0" u="none" strike="noStrike" kern="1200" cap="none" spc="0" normalizeH="0" baseline="0" noProof="0" dirty="0">
              <a:ln>
                <a:noFill/>
              </a:ln>
              <a:solidFill>
                <a:prstClr val="black"/>
              </a:solidFill>
              <a:uLnTx/>
              <a:uFillTx/>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10894494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flip="none" rotWithShape="1">
          <a:gsLst>
            <a:gs pos="12000">
              <a:schemeClr val="bg1"/>
            </a:gs>
            <a:gs pos="100000">
              <a:schemeClr val="bg1">
                <a:lumMod val="95000"/>
              </a:schemeClr>
            </a:gs>
          </a:gsLst>
          <a:lin ang="0" scaled="1"/>
          <a:tileRect/>
        </a:gradFill>
        <a:effectLst/>
      </p:bgPr>
    </p:bg>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82480090-D896-4F67-A1DB-9C761684F11B}"/>
              </a:ext>
            </a:extLst>
          </p:cNvPr>
          <p:cNvSpPr txBox="1"/>
          <p:nvPr/>
        </p:nvSpPr>
        <p:spPr>
          <a:xfrm>
            <a:off x="1224782" y="333766"/>
            <a:ext cx="8611601" cy="55399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0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盒子模型概述</a:t>
            </a:r>
          </a:p>
        </p:txBody>
      </p:sp>
      <p:sp>
        <p:nvSpPr>
          <p:cNvPr id="6" name="文本框 5">
            <a:extLst>
              <a:ext uri="{FF2B5EF4-FFF2-40B4-BE49-F238E27FC236}">
                <a16:creationId xmlns:a16="http://schemas.microsoft.com/office/drawing/2014/main" id="{6C91CFEE-C723-4981-9EAE-B466490AC75D}"/>
              </a:ext>
            </a:extLst>
          </p:cNvPr>
          <p:cNvSpPr txBox="1"/>
          <p:nvPr/>
        </p:nvSpPr>
        <p:spPr>
          <a:xfrm>
            <a:off x="607272" y="2017088"/>
            <a:ext cx="10086128" cy="461665"/>
          </a:xfrm>
          <a:prstGeom prst="rect">
            <a:avLst/>
          </a:prstGeom>
          <a:noFill/>
        </p:spPr>
        <p:txBody>
          <a:bodyPr wrap="square" rtlCol="0">
            <a:spAutoFit/>
          </a:bodyPr>
          <a:lstStyle/>
          <a:p>
            <a:pPr lvl="0">
              <a:lnSpc>
                <a:spcPct val="120000"/>
              </a:lnSpc>
              <a:spcBef>
                <a:spcPts val="600"/>
              </a:spcBef>
              <a:spcAft>
                <a:spcPts val="600"/>
              </a:spcAft>
              <a:defRPr/>
            </a:pPr>
            <a:r>
              <a:rPr lang="zh-CN" altLang="en-US" sz="2000" dirty="0">
                <a:solidFill>
                  <a:prstClr val="black"/>
                </a:solidFill>
                <a:latin typeface="黑体" panose="02010609060101010101" pitchFamily="49" charset="-122"/>
                <a:ea typeface="黑体" panose="02010609060101010101" pitchFamily="49" charset="-122"/>
              </a:rPr>
              <a:t>认识盒子模型</a:t>
            </a:r>
            <a:endParaRPr kumimoji="0" lang="en-US" altLang="zh-CN" sz="2000" b="0" i="0" u="none" strike="noStrike" kern="1200" cap="none" spc="0" normalizeH="0" baseline="0" noProof="0" dirty="0">
              <a:ln>
                <a:noFill/>
              </a:ln>
              <a:solidFill>
                <a:prstClr val="black"/>
              </a:solidFill>
              <a:uLnTx/>
              <a:uFillTx/>
              <a:latin typeface="黑体" panose="02010609060101010101" pitchFamily="49" charset="-122"/>
              <a:ea typeface="黑体" panose="02010609060101010101" pitchFamily="49" charset="-122"/>
            </a:endParaRPr>
          </a:p>
        </p:txBody>
      </p:sp>
      <p:cxnSp>
        <p:nvCxnSpPr>
          <p:cNvPr id="22" name="直接连接符 21">
            <a:extLst>
              <a:ext uri="{FF2B5EF4-FFF2-40B4-BE49-F238E27FC236}">
                <a16:creationId xmlns:a16="http://schemas.microsoft.com/office/drawing/2014/main" id="{EF47BB7E-6D89-4ED0-BA88-753CD2ED8B95}"/>
              </a:ext>
            </a:extLst>
          </p:cNvPr>
          <p:cNvCxnSpPr/>
          <p:nvPr/>
        </p:nvCxnSpPr>
        <p:spPr>
          <a:xfrm>
            <a:off x="0" y="584200"/>
            <a:ext cx="6096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C4A9B34D-D2DF-4A3C-AF99-343A086E2D5C}"/>
              </a:ext>
            </a:extLst>
          </p:cNvPr>
          <p:cNvCxnSpPr>
            <a:cxnSpLocks/>
          </p:cNvCxnSpPr>
          <p:nvPr/>
        </p:nvCxnSpPr>
        <p:spPr>
          <a:xfrm flipV="1">
            <a:off x="2589171" y="951101"/>
            <a:ext cx="8986434" cy="13656"/>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5" name="文本占位符 5">
            <a:extLst>
              <a:ext uri="{FF2B5EF4-FFF2-40B4-BE49-F238E27FC236}">
                <a16:creationId xmlns:a16="http://schemas.microsoft.com/office/drawing/2014/main" id="{B310AC14-4BF9-4F78-A8A0-BD7DF26F7054}"/>
              </a:ext>
            </a:extLst>
          </p:cNvPr>
          <p:cNvSpPr txBox="1">
            <a:spLocks/>
          </p:cNvSpPr>
          <p:nvPr/>
        </p:nvSpPr>
        <p:spPr>
          <a:xfrm>
            <a:off x="594426" y="898438"/>
            <a:ext cx="1985219" cy="123111"/>
          </a:xfrm>
          <a:prstGeom prst="rect">
            <a:avLst/>
          </a:prstGeom>
        </p:spPr>
        <p:txBody>
          <a:bodyPr vert="horz" wrap="square" lIns="0" tIns="0" rIns="0" bIns="0" anchor="t" anchorCtr="0">
            <a:spAutoFit/>
          </a:bodyPr>
          <a:lstStyle>
            <a:lvl1pPr marL="0" indent="0" algn="dist" defTabSz="914400" rtl="0" eaLnBrk="1" fontAlgn="auto" latinLnBrk="0" hangingPunct="1">
              <a:lnSpc>
                <a:spcPct val="100000"/>
              </a:lnSpc>
              <a:spcBef>
                <a:spcPts val="0"/>
              </a:spcBef>
              <a:spcAft>
                <a:spcPts val="0"/>
              </a:spcAft>
              <a:buFont typeface="Arial" panose="020B0604020202020204" pitchFamily="34" charset="0"/>
              <a:buNone/>
              <a:defRPr sz="800" kern="1200" spc="100" baseline="0">
                <a:solidFill>
                  <a:schemeClr val="bg2"/>
                </a:solidFill>
                <a:latin typeface="思源黑体 CN ExtraLight" panose="020B0200000000000000" pitchFamily="34" charset="-122"/>
                <a:ea typeface="思源黑体 CN ExtraLight" panose="020B0200000000000000" pitchFamily="34" charset="-122"/>
                <a:cs typeface="+mn-cs"/>
                <a:sym typeface="字魂111号-金榜招牌体" panose="00000500000000000000" pitchFamily="2" charset="-122"/>
              </a:defRPr>
            </a:lvl1pPr>
            <a:lvl2pPr marL="457200" indent="-22860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22860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22860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22860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solidFill>
                  <a:schemeClr val="bg1">
                    <a:lumMod val="65000"/>
                  </a:schemeClr>
                </a:solidFill>
                <a:latin typeface="黑体" panose="02010609060101010101" pitchFamily="49" charset="-122"/>
                <a:ea typeface="黑体" panose="02010609060101010101" pitchFamily="49" charset="-122"/>
              </a:rPr>
              <a:t>HTML5+CSS3 Web</a:t>
            </a:r>
            <a:r>
              <a:rPr lang="zh-CN" altLang="en-US" dirty="0">
                <a:solidFill>
                  <a:schemeClr val="bg1">
                    <a:lumMod val="65000"/>
                  </a:schemeClr>
                </a:solidFill>
                <a:latin typeface="黑体" panose="02010609060101010101" pitchFamily="49" charset="-122"/>
                <a:ea typeface="黑体" panose="02010609060101010101" pitchFamily="49" charset="-122"/>
              </a:rPr>
              <a:t>前端开发与实例教程 </a:t>
            </a:r>
          </a:p>
        </p:txBody>
      </p:sp>
      <p:pic>
        <p:nvPicPr>
          <p:cNvPr id="12" name="图片 11">
            <a:extLst>
              <a:ext uri="{FF2B5EF4-FFF2-40B4-BE49-F238E27FC236}">
                <a16:creationId xmlns:a16="http://schemas.microsoft.com/office/drawing/2014/main" id="{9433110E-BF90-4B19-B9DF-A308C9DF734F}"/>
              </a:ext>
            </a:extLst>
          </p:cNvPr>
          <p:cNvPicPr/>
          <p:nvPr/>
        </p:nvPicPr>
        <p:blipFill>
          <a:blip r:embed="rId2"/>
          <a:stretch>
            <a:fillRect/>
          </a:stretch>
        </p:blipFill>
        <p:spPr>
          <a:xfrm>
            <a:off x="2301301" y="2738604"/>
            <a:ext cx="7589397" cy="3119358"/>
          </a:xfrm>
          <a:prstGeom prst="rect">
            <a:avLst/>
          </a:prstGeom>
          <a:ln>
            <a:solidFill>
              <a:schemeClr val="accent1">
                <a:shade val="50000"/>
              </a:schemeClr>
            </a:solidFill>
          </a:ln>
        </p:spPr>
      </p:pic>
      <p:sp>
        <p:nvSpPr>
          <p:cNvPr id="11" name="矩形: 圆角 10">
            <a:extLst>
              <a:ext uri="{FF2B5EF4-FFF2-40B4-BE49-F238E27FC236}">
                <a16:creationId xmlns:a16="http://schemas.microsoft.com/office/drawing/2014/main" id="{68D41A5A-C085-461C-AA66-F88C95AD2DCA}"/>
              </a:ext>
            </a:extLst>
          </p:cNvPr>
          <p:cNvSpPr/>
          <p:nvPr/>
        </p:nvSpPr>
        <p:spPr>
          <a:xfrm>
            <a:off x="695324" y="1370929"/>
            <a:ext cx="2779395" cy="490975"/>
          </a:xfrm>
          <a:prstGeom prst="roundRect">
            <a:avLst>
              <a:gd name="adj" fmla="val 50000"/>
            </a:avLst>
          </a:prstGeom>
          <a:gradFill>
            <a:gsLst>
              <a:gs pos="7000">
                <a:schemeClr val="accent2">
                  <a:lumMod val="60000"/>
                  <a:lumOff val="40000"/>
                </a:schemeClr>
              </a:gs>
              <a:gs pos="86000">
                <a:schemeClr val="accent1"/>
              </a:gs>
            </a:gsLst>
            <a:path path="circle">
              <a:fillToRect r="100000" b="100000"/>
            </a:path>
          </a:gradFill>
          <a:ln>
            <a:noFill/>
          </a:ln>
          <a:effectLst>
            <a:outerShdw blurRad="381000" dist="215900" dir="4200000" algn="t" rotWithShape="0">
              <a:schemeClr val="accent1">
                <a:alpha val="17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prstClr val="white"/>
                </a:solidFill>
                <a:latin typeface="黑体" panose="02010609060101010101" pitchFamily="49" charset="-122"/>
                <a:ea typeface="黑体" panose="02010609060101010101" pitchFamily="49" charset="-122"/>
              </a:rPr>
              <a:t>认识盒子模型</a:t>
            </a:r>
          </a:p>
        </p:txBody>
      </p:sp>
      <p:sp>
        <p:nvSpPr>
          <p:cNvPr id="13" name="椭圆 12">
            <a:extLst>
              <a:ext uri="{FF2B5EF4-FFF2-40B4-BE49-F238E27FC236}">
                <a16:creationId xmlns:a16="http://schemas.microsoft.com/office/drawing/2014/main" id="{13851550-C57E-44DA-993B-F85D31B4FA36}"/>
              </a:ext>
            </a:extLst>
          </p:cNvPr>
          <p:cNvSpPr>
            <a:spLocks/>
          </p:cNvSpPr>
          <p:nvPr/>
        </p:nvSpPr>
        <p:spPr>
          <a:xfrm>
            <a:off x="607270" y="398365"/>
            <a:ext cx="468000" cy="468000"/>
          </a:xfrm>
          <a:prstGeom prst="ellipse">
            <a:avLst/>
          </a:prstGeom>
          <a:gradFill>
            <a:gsLst>
              <a:gs pos="7000">
                <a:schemeClr val="accent2">
                  <a:lumMod val="60000"/>
                  <a:lumOff val="40000"/>
                </a:schemeClr>
              </a:gs>
              <a:gs pos="86000">
                <a:schemeClr val="accent1"/>
              </a:gs>
            </a:gsLst>
            <a:path path="circle">
              <a:fillToRect r="100000" b="100000"/>
            </a:path>
          </a:gradFill>
        </p:spPr>
        <p:txBody>
          <a:bodyPr rot="0" spcFirstLastPara="0" vertOverflow="overflow" horzOverflow="overflow" vert="horz" wrap="square" lIns="72000" tIns="0" rIns="91440" bIns="45720" numCol="1" spcCol="0" rtlCol="0" fromWordArt="0" anchor="ctr" anchorCtr="0" forceAA="0" compatLnSpc="1">
            <a:prstTxWarp prst="textNoShape">
              <a:avLst/>
            </a:prstTxWarp>
            <a:noAutofit/>
          </a:bodyPr>
          <a:lstStyle/>
          <a:p>
            <a:pPr algn="ctr"/>
            <a:r>
              <a:rPr lang="en-US" altLang="zh-CN" sz="2400" b="1" dirty="0">
                <a:solidFill>
                  <a:prstClr val="white"/>
                </a:solidFill>
                <a:latin typeface="黑体" panose="02010609060101010101" pitchFamily="49" charset="-122"/>
                <a:ea typeface="黑体" panose="02010609060101010101" pitchFamily="49" charset="-122"/>
              </a:rPr>
              <a:t>1</a:t>
            </a:r>
            <a:endParaRPr lang="zh-CN" altLang="en-US" sz="2400" b="1" dirty="0">
              <a:solidFill>
                <a:prstClr val="white"/>
              </a:solidFill>
              <a:latin typeface="黑体" panose="02010609060101010101" pitchFamily="49" charset="-122"/>
              <a:ea typeface="黑体" panose="02010609060101010101" pitchFamily="49" charset="-122"/>
            </a:endParaRPr>
          </a:p>
        </p:txBody>
      </p:sp>
      <p:sp>
        <p:nvSpPr>
          <p:cNvPr id="4" name="灯片编号占位符 3">
            <a:extLst>
              <a:ext uri="{FF2B5EF4-FFF2-40B4-BE49-F238E27FC236}">
                <a16:creationId xmlns:a16="http://schemas.microsoft.com/office/drawing/2014/main" id="{3E1730BA-DF8A-4AC9-8357-5F5515CE9D04}"/>
              </a:ext>
            </a:extLst>
          </p:cNvPr>
          <p:cNvSpPr>
            <a:spLocks noGrp="1"/>
          </p:cNvSpPr>
          <p:nvPr>
            <p:ph type="sldNum" sz="quarter" idx="12"/>
          </p:nvPr>
        </p:nvSpPr>
        <p:spPr/>
        <p:txBody>
          <a:bodyPr/>
          <a:lstStyle/>
          <a:p>
            <a:fld id="{7711B76C-8D5D-454B-B46C-239CFA30E467}" type="slidenum">
              <a:rPr lang="zh-CN" altLang="en-US" smtClean="0"/>
              <a:t>6</a:t>
            </a:fld>
            <a:endParaRPr lang="zh-CN" altLang="en-US"/>
          </a:p>
        </p:txBody>
      </p:sp>
    </p:spTree>
    <p:extLst>
      <p:ext uri="{BB962C8B-B14F-4D97-AF65-F5344CB8AC3E}">
        <p14:creationId xmlns:p14="http://schemas.microsoft.com/office/powerpoint/2010/main" val="40220370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flip="none" rotWithShape="1">
          <a:gsLst>
            <a:gs pos="12000">
              <a:schemeClr val="bg1"/>
            </a:gs>
            <a:gs pos="100000">
              <a:schemeClr val="bg1">
                <a:lumMod val="95000"/>
              </a:schemeClr>
            </a:gs>
          </a:gsLst>
          <a:lin ang="0" scaled="1"/>
          <a:tileRect/>
        </a:gradFill>
        <a:effectLst/>
      </p:bgPr>
    </p:bg>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82480090-D896-4F67-A1DB-9C761684F11B}"/>
              </a:ext>
            </a:extLst>
          </p:cNvPr>
          <p:cNvSpPr txBox="1"/>
          <p:nvPr/>
        </p:nvSpPr>
        <p:spPr>
          <a:xfrm>
            <a:off x="1224782" y="333766"/>
            <a:ext cx="8611601" cy="55399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0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盒子模型概述</a:t>
            </a:r>
          </a:p>
        </p:txBody>
      </p:sp>
      <p:sp>
        <p:nvSpPr>
          <p:cNvPr id="6" name="文本框 5">
            <a:extLst>
              <a:ext uri="{FF2B5EF4-FFF2-40B4-BE49-F238E27FC236}">
                <a16:creationId xmlns:a16="http://schemas.microsoft.com/office/drawing/2014/main" id="{6C91CFEE-C723-4981-9EAE-B466490AC75D}"/>
              </a:ext>
            </a:extLst>
          </p:cNvPr>
          <p:cNvSpPr txBox="1"/>
          <p:nvPr/>
        </p:nvSpPr>
        <p:spPr>
          <a:xfrm>
            <a:off x="607271" y="2118688"/>
            <a:ext cx="10968333" cy="2482411"/>
          </a:xfrm>
          <a:prstGeom prst="rect">
            <a:avLst/>
          </a:prstGeom>
          <a:noFill/>
        </p:spPr>
        <p:txBody>
          <a:bodyPr wrap="square" rtlCol="0">
            <a:spAutoFit/>
          </a:bodyPr>
          <a:lstStyle/>
          <a:p>
            <a:pPr lvl="0">
              <a:lnSpc>
                <a:spcPct val="150000"/>
              </a:lnSpc>
              <a:spcBef>
                <a:spcPts val="600"/>
              </a:spcBef>
              <a:spcAft>
                <a:spcPts val="600"/>
              </a:spcAft>
              <a:defRPr/>
            </a:pPr>
            <a:r>
              <a:rPr lang="en-US" altLang="zh-CN" sz="2000" dirty="0">
                <a:solidFill>
                  <a:prstClr val="black"/>
                </a:solidFill>
                <a:latin typeface="黑体" panose="02010609060101010101" pitchFamily="49" charset="-122"/>
                <a:ea typeface="黑体" panose="02010609060101010101" pitchFamily="49" charset="-122"/>
              </a:rPr>
              <a:t>div</a:t>
            </a:r>
            <a:r>
              <a:rPr lang="zh-CN" altLang="en-US" sz="2000" dirty="0">
                <a:solidFill>
                  <a:prstClr val="black"/>
                </a:solidFill>
                <a:latin typeface="黑体" panose="02010609060101010101" pitchFamily="49" charset="-122"/>
                <a:ea typeface="黑体" panose="02010609060101010101" pitchFamily="49" charset="-122"/>
              </a:rPr>
              <a:t>是英文“</a:t>
            </a:r>
            <a:r>
              <a:rPr lang="en-US" altLang="zh-CN" sz="2000" dirty="0">
                <a:solidFill>
                  <a:prstClr val="black"/>
                </a:solidFill>
                <a:latin typeface="黑体" panose="02010609060101010101" pitchFamily="49" charset="-122"/>
                <a:ea typeface="黑体" panose="02010609060101010101" pitchFamily="49" charset="-122"/>
              </a:rPr>
              <a:t>division”</a:t>
            </a:r>
            <a:r>
              <a:rPr lang="zh-CN" altLang="en-US" sz="2000" dirty="0">
                <a:solidFill>
                  <a:prstClr val="black"/>
                </a:solidFill>
                <a:latin typeface="黑体" panose="02010609060101010101" pitchFamily="49" charset="-122"/>
                <a:ea typeface="黑体" panose="02010609060101010101" pitchFamily="49" charset="-122"/>
              </a:rPr>
              <a:t>的缩写，意为“分割、区域”，一对</a:t>
            </a:r>
            <a:r>
              <a:rPr lang="en-US" altLang="zh-CN" sz="2000" dirty="0">
                <a:solidFill>
                  <a:prstClr val="black"/>
                </a:solidFill>
                <a:latin typeface="黑体" panose="02010609060101010101" pitchFamily="49" charset="-122"/>
                <a:ea typeface="黑体" panose="02010609060101010101" pitchFamily="49" charset="-122"/>
              </a:rPr>
              <a:t>&lt;div&gt;&lt;/div&gt;</a:t>
            </a:r>
            <a:r>
              <a:rPr lang="zh-CN" altLang="en-US" sz="2000" dirty="0">
                <a:solidFill>
                  <a:prstClr val="black"/>
                </a:solidFill>
                <a:latin typeface="黑体" panose="02010609060101010101" pitchFamily="49" charset="-122"/>
                <a:ea typeface="黑体" panose="02010609060101010101" pitchFamily="49" charset="-122"/>
              </a:rPr>
              <a:t>标签就代表了一个盒子，其本身并不显示任何内容，只是一个区块容器，在该容器中可以放置文字、图像、表单等元素，也可以嵌套</a:t>
            </a:r>
            <a:r>
              <a:rPr lang="en-US" altLang="zh-CN" sz="2000" dirty="0">
                <a:solidFill>
                  <a:prstClr val="black"/>
                </a:solidFill>
                <a:latin typeface="黑体" panose="02010609060101010101" pitchFamily="49" charset="-122"/>
                <a:ea typeface="黑体" panose="02010609060101010101" pitchFamily="49" charset="-122"/>
              </a:rPr>
              <a:t>div</a:t>
            </a:r>
            <a:r>
              <a:rPr lang="zh-CN" altLang="en-US" sz="2000" dirty="0">
                <a:solidFill>
                  <a:prstClr val="black"/>
                </a:solidFill>
                <a:latin typeface="黑体" panose="02010609060101010101" pitchFamily="49" charset="-122"/>
                <a:ea typeface="黑体" panose="02010609060101010101" pitchFamily="49" charset="-122"/>
              </a:rPr>
              <a:t>标签。</a:t>
            </a:r>
            <a:endParaRPr lang="en-US" altLang="zh-CN" sz="2000" dirty="0">
              <a:solidFill>
                <a:prstClr val="black"/>
              </a:solidFill>
              <a:latin typeface="黑体" panose="02010609060101010101" pitchFamily="49" charset="-122"/>
              <a:ea typeface="黑体" panose="02010609060101010101" pitchFamily="49" charset="-122"/>
            </a:endParaRPr>
          </a:p>
          <a:p>
            <a:pPr lvl="0">
              <a:lnSpc>
                <a:spcPct val="150000"/>
              </a:lnSpc>
              <a:spcBef>
                <a:spcPts val="600"/>
              </a:spcBef>
              <a:spcAft>
                <a:spcPts val="600"/>
              </a:spcAft>
              <a:defRPr/>
            </a:pPr>
            <a:r>
              <a:rPr lang="en-US" altLang="zh-CN" sz="2000" dirty="0">
                <a:solidFill>
                  <a:prstClr val="black"/>
                </a:solidFill>
                <a:latin typeface="黑体" panose="02010609060101010101" pitchFamily="49" charset="-122"/>
                <a:ea typeface="黑体" panose="02010609060101010101" pitchFamily="49" charset="-122"/>
              </a:rPr>
              <a:t>div</a:t>
            </a:r>
            <a:r>
              <a:rPr lang="zh-CN" altLang="en-US" sz="2000" dirty="0">
                <a:solidFill>
                  <a:prstClr val="black"/>
                </a:solidFill>
                <a:latin typeface="黑体" panose="02010609060101010101" pitchFamily="49" charset="-122"/>
                <a:ea typeface="黑体" panose="02010609060101010101" pitchFamily="49" charset="-122"/>
              </a:rPr>
              <a:t>标签常搭配</a:t>
            </a:r>
            <a:r>
              <a:rPr lang="en-US" altLang="zh-CN" sz="2000" dirty="0">
                <a:solidFill>
                  <a:prstClr val="black"/>
                </a:solidFill>
                <a:latin typeface="黑体" panose="02010609060101010101" pitchFamily="49" charset="-122"/>
                <a:ea typeface="黑体" panose="02010609060101010101" pitchFamily="49" charset="-122"/>
              </a:rPr>
              <a:t>CSS</a:t>
            </a:r>
            <a:r>
              <a:rPr lang="zh-CN" altLang="en-US" sz="2000" dirty="0">
                <a:solidFill>
                  <a:prstClr val="black"/>
                </a:solidFill>
                <a:latin typeface="黑体" panose="02010609060101010101" pitchFamily="49" charset="-122"/>
                <a:ea typeface="黑体" panose="02010609060101010101" pitchFamily="49" charset="-122"/>
              </a:rPr>
              <a:t>一起使用，在</a:t>
            </a:r>
            <a:r>
              <a:rPr lang="en-US" altLang="zh-CN" sz="2000" dirty="0">
                <a:solidFill>
                  <a:prstClr val="black"/>
                </a:solidFill>
                <a:latin typeface="黑体" panose="02010609060101010101" pitchFamily="49" charset="-122"/>
                <a:ea typeface="黑体" panose="02010609060101010101" pitchFamily="49" charset="-122"/>
              </a:rPr>
              <a:t>div</a:t>
            </a:r>
            <a:r>
              <a:rPr lang="zh-CN" altLang="en-US" sz="2000" dirty="0">
                <a:solidFill>
                  <a:prstClr val="black"/>
                </a:solidFill>
                <a:latin typeface="黑体" panose="02010609060101010101" pitchFamily="49" charset="-122"/>
                <a:ea typeface="黑体" panose="02010609060101010101" pitchFamily="49" charset="-122"/>
              </a:rPr>
              <a:t>标签中通过</a:t>
            </a:r>
            <a:r>
              <a:rPr lang="en-US" altLang="zh-CN" sz="2000" dirty="0">
                <a:solidFill>
                  <a:prstClr val="black"/>
                </a:solidFill>
                <a:latin typeface="黑体" panose="02010609060101010101" pitchFamily="49" charset="-122"/>
                <a:ea typeface="黑体" panose="02010609060101010101" pitchFamily="49" charset="-122"/>
              </a:rPr>
              <a:t>id</a:t>
            </a:r>
            <a:r>
              <a:rPr lang="zh-CN" altLang="en-US" sz="2000" dirty="0">
                <a:solidFill>
                  <a:prstClr val="black"/>
                </a:solidFill>
                <a:latin typeface="黑体" panose="02010609060101010101" pitchFamily="49" charset="-122"/>
                <a:ea typeface="黑体" panose="02010609060101010101" pitchFamily="49" charset="-122"/>
              </a:rPr>
              <a:t>或</a:t>
            </a:r>
            <a:r>
              <a:rPr lang="en-US" altLang="zh-CN" sz="2000" dirty="0">
                <a:solidFill>
                  <a:prstClr val="black"/>
                </a:solidFill>
                <a:latin typeface="黑体" panose="02010609060101010101" pitchFamily="49" charset="-122"/>
                <a:ea typeface="黑体" panose="02010609060101010101" pitchFamily="49" charset="-122"/>
              </a:rPr>
              <a:t>class</a:t>
            </a:r>
            <a:r>
              <a:rPr lang="zh-CN" altLang="en-US" sz="2000" dirty="0">
                <a:solidFill>
                  <a:prstClr val="black"/>
                </a:solidFill>
                <a:latin typeface="黑体" panose="02010609060101010101" pitchFamily="49" charset="-122"/>
                <a:ea typeface="黑体" panose="02010609060101010101" pitchFamily="49" charset="-122"/>
              </a:rPr>
              <a:t>属性套用</a:t>
            </a:r>
            <a:r>
              <a:rPr lang="en-US" altLang="zh-CN" sz="2000" dirty="0">
                <a:solidFill>
                  <a:prstClr val="black"/>
                </a:solidFill>
                <a:latin typeface="黑体" panose="02010609060101010101" pitchFamily="49" charset="-122"/>
                <a:ea typeface="黑体" panose="02010609060101010101" pitchFamily="49" charset="-122"/>
              </a:rPr>
              <a:t>CSS</a:t>
            </a:r>
            <a:r>
              <a:rPr lang="zh-CN" altLang="en-US" sz="2000" dirty="0">
                <a:solidFill>
                  <a:prstClr val="black"/>
                </a:solidFill>
                <a:latin typeface="黑体" panose="02010609060101010101" pitchFamily="49" charset="-122"/>
                <a:ea typeface="黑体" panose="02010609060101010101" pitchFamily="49" charset="-122"/>
              </a:rPr>
              <a:t>样式就可以很方便的将页面划分为不同的独立区域，进而实现网页的页面布局。</a:t>
            </a:r>
            <a:endParaRPr kumimoji="0" lang="en-US" altLang="zh-CN" sz="2000" b="0" i="0" u="none" strike="noStrike" kern="1200" cap="none" spc="0" normalizeH="0" baseline="0" noProof="0" dirty="0">
              <a:ln>
                <a:noFill/>
              </a:ln>
              <a:solidFill>
                <a:prstClr val="black"/>
              </a:solidFill>
              <a:uLnTx/>
              <a:uFillTx/>
              <a:latin typeface="黑体" panose="02010609060101010101" pitchFamily="49" charset="-122"/>
              <a:ea typeface="黑体" panose="02010609060101010101" pitchFamily="49" charset="-122"/>
            </a:endParaRPr>
          </a:p>
        </p:txBody>
      </p:sp>
      <p:sp>
        <p:nvSpPr>
          <p:cNvPr id="10" name="矩形: 圆角 9">
            <a:extLst>
              <a:ext uri="{FF2B5EF4-FFF2-40B4-BE49-F238E27FC236}">
                <a16:creationId xmlns:a16="http://schemas.microsoft.com/office/drawing/2014/main" id="{28722AD9-0204-4676-8F76-50BEC4F47DDA}"/>
              </a:ext>
            </a:extLst>
          </p:cNvPr>
          <p:cNvSpPr/>
          <p:nvPr/>
        </p:nvSpPr>
        <p:spPr>
          <a:xfrm>
            <a:off x="695325" y="1508760"/>
            <a:ext cx="2238375" cy="489600"/>
          </a:xfrm>
          <a:prstGeom prst="roundRect">
            <a:avLst>
              <a:gd name="adj" fmla="val 50000"/>
            </a:avLst>
          </a:prstGeom>
          <a:gradFill>
            <a:gsLst>
              <a:gs pos="7000">
                <a:schemeClr val="accent2">
                  <a:lumMod val="60000"/>
                  <a:lumOff val="40000"/>
                </a:schemeClr>
              </a:gs>
              <a:gs pos="86000">
                <a:schemeClr val="accent1"/>
              </a:gs>
            </a:gsLst>
            <a:path path="circle">
              <a:fillToRect r="100000" b="100000"/>
            </a:path>
          </a:gradFill>
          <a:ln>
            <a:noFill/>
          </a:ln>
          <a:effectLst>
            <a:outerShdw blurRad="381000" dist="215900" dir="4200000" algn="t" rotWithShape="0">
              <a:schemeClr val="accent1">
                <a:alpha val="17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prstClr val="white"/>
                </a:solidFill>
                <a:latin typeface="黑体" panose="02010609060101010101" pitchFamily="49" charset="-122"/>
                <a:ea typeface="黑体" panose="02010609060101010101" pitchFamily="49" charset="-122"/>
              </a:rPr>
              <a:t>div</a:t>
            </a:r>
            <a:r>
              <a:rPr lang="zh-CN" altLang="en-US" b="1" dirty="0">
                <a:solidFill>
                  <a:prstClr val="white"/>
                </a:solidFill>
                <a:latin typeface="黑体" panose="02010609060101010101" pitchFamily="49" charset="-122"/>
                <a:ea typeface="黑体" panose="02010609060101010101" pitchFamily="49" charset="-122"/>
              </a:rPr>
              <a:t>标签</a:t>
            </a:r>
          </a:p>
        </p:txBody>
      </p:sp>
      <p:cxnSp>
        <p:nvCxnSpPr>
          <p:cNvPr id="22" name="直接连接符 21">
            <a:extLst>
              <a:ext uri="{FF2B5EF4-FFF2-40B4-BE49-F238E27FC236}">
                <a16:creationId xmlns:a16="http://schemas.microsoft.com/office/drawing/2014/main" id="{EF47BB7E-6D89-4ED0-BA88-753CD2ED8B95}"/>
              </a:ext>
            </a:extLst>
          </p:cNvPr>
          <p:cNvCxnSpPr/>
          <p:nvPr/>
        </p:nvCxnSpPr>
        <p:spPr>
          <a:xfrm>
            <a:off x="0" y="584200"/>
            <a:ext cx="6096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C4A9B34D-D2DF-4A3C-AF99-343A086E2D5C}"/>
              </a:ext>
            </a:extLst>
          </p:cNvPr>
          <p:cNvCxnSpPr>
            <a:cxnSpLocks/>
          </p:cNvCxnSpPr>
          <p:nvPr/>
        </p:nvCxnSpPr>
        <p:spPr>
          <a:xfrm flipV="1">
            <a:off x="2589171" y="951101"/>
            <a:ext cx="8986434" cy="13656"/>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5" name="文本占位符 5">
            <a:extLst>
              <a:ext uri="{FF2B5EF4-FFF2-40B4-BE49-F238E27FC236}">
                <a16:creationId xmlns:a16="http://schemas.microsoft.com/office/drawing/2014/main" id="{B310AC14-4BF9-4F78-A8A0-BD7DF26F7054}"/>
              </a:ext>
            </a:extLst>
          </p:cNvPr>
          <p:cNvSpPr txBox="1">
            <a:spLocks/>
          </p:cNvSpPr>
          <p:nvPr/>
        </p:nvSpPr>
        <p:spPr>
          <a:xfrm>
            <a:off x="594426" y="898438"/>
            <a:ext cx="1985219" cy="123111"/>
          </a:xfrm>
          <a:prstGeom prst="rect">
            <a:avLst/>
          </a:prstGeom>
        </p:spPr>
        <p:txBody>
          <a:bodyPr vert="horz" wrap="square" lIns="0" tIns="0" rIns="0" bIns="0" anchor="t" anchorCtr="0">
            <a:spAutoFit/>
          </a:bodyPr>
          <a:lstStyle>
            <a:defPPr>
              <a:defRPr lang="zh-CN"/>
            </a:defPPr>
            <a:lvl1pPr indent="0" algn="dist" fontAlgn="auto">
              <a:lnSpc>
                <a:spcPct val="100000"/>
              </a:lnSpc>
              <a:spcBef>
                <a:spcPts val="0"/>
              </a:spcBef>
              <a:spcAft>
                <a:spcPts val="0"/>
              </a:spcAft>
              <a:buFont typeface="Arial" panose="020B0604020202020204" pitchFamily="34" charset="0"/>
              <a:buNone/>
              <a:defRPr sz="800" spc="100" baseline="0">
                <a:solidFill>
                  <a:schemeClr val="bg1">
                    <a:lumMod val="65000"/>
                  </a:schemeClr>
                </a:solidFill>
                <a:latin typeface="黑体" panose="02010609060101010101" pitchFamily="49" charset="-122"/>
                <a:ea typeface="黑体" panose="02010609060101010101" pitchFamily="49" charset="-122"/>
              </a:defRPr>
            </a:lvl1pPr>
            <a:lvl2pPr indent="-228600">
              <a:lnSpc>
                <a:spcPct val="90000"/>
              </a:lnSpc>
              <a:spcBef>
                <a:spcPts val="500"/>
              </a:spcBef>
              <a:buFont typeface="Arial" panose="020B0604020202020204" pitchFamily="34" charset="0"/>
              <a:buNone/>
              <a:defRPr sz="2400"/>
            </a:lvl2pPr>
            <a:lvl3pPr indent="-228600">
              <a:lnSpc>
                <a:spcPct val="90000"/>
              </a:lnSpc>
              <a:spcBef>
                <a:spcPts val="500"/>
              </a:spcBef>
              <a:buFont typeface="Arial" panose="020B0604020202020204" pitchFamily="34" charset="0"/>
              <a:buNone/>
              <a:defRPr sz="2000"/>
            </a:lvl3pPr>
            <a:lvl4pPr indent="-228600">
              <a:lnSpc>
                <a:spcPct val="90000"/>
              </a:lnSpc>
              <a:spcBef>
                <a:spcPts val="500"/>
              </a:spcBef>
              <a:buFont typeface="Arial" panose="020B0604020202020204" pitchFamily="34" charset="0"/>
              <a:buNone/>
            </a:lvl4pPr>
            <a:lvl5pPr indent="-228600">
              <a:lnSpc>
                <a:spcPct val="90000"/>
              </a:lnSpc>
              <a:spcBef>
                <a:spcPts val="500"/>
              </a:spcBef>
              <a:buFont typeface="Arial" panose="020B0604020202020204" pitchFamily="34" charset="0"/>
              <a:buNone/>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altLang="zh-CN" dirty="0"/>
              <a:t>HTML5+CSS3 Web</a:t>
            </a:r>
            <a:r>
              <a:rPr lang="zh-CN" altLang="en-US" dirty="0"/>
              <a:t>前端开发与实例教程 </a:t>
            </a:r>
          </a:p>
        </p:txBody>
      </p:sp>
      <p:sp>
        <p:nvSpPr>
          <p:cNvPr id="11" name="椭圆 10">
            <a:extLst>
              <a:ext uri="{FF2B5EF4-FFF2-40B4-BE49-F238E27FC236}">
                <a16:creationId xmlns:a16="http://schemas.microsoft.com/office/drawing/2014/main" id="{32FF4BEC-5466-49D7-BE71-83C7FA4CDD7C}"/>
              </a:ext>
            </a:extLst>
          </p:cNvPr>
          <p:cNvSpPr>
            <a:spLocks/>
          </p:cNvSpPr>
          <p:nvPr/>
        </p:nvSpPr>
        <p:spPr>
          <a:xfrm>
            <a:off x="607270" y="398365"/>
            <a:ext cx="468000" cy="468000"/>
          </a:xfrm>
          <a:prstGeom prst="ellipse">
            <a:avLst/>
          </a:prstGeom>
          <a:gradFill>
            <a:gsLst>
              <a:gs pos="7000">
                <a:schemeClr val="accent2">
                  <a:lumMod val="60000"/>
                  <a:lumOff val="40000"/>
                </a:schemeClr>
              </a:gs>
              <a:gs pos="86000">
                <a:schemeClr val="accent1"/>
              </a:gs>
            </a:gsLst>
            <a:path path="circle">
              <a:fillToRect r="100000" b="100000"/>
            </a:path>
          </a:gradFill>
        </p:spPr>
        <p:txBody>
          <a:bodyPr rot="0" spcFirstLastPara="0" vertOverflow="overflow" horzOverflow="overflow" vert="horz" wrap="square" lIns="72000" tIns="0" rIns="91440" bIns="45720" numCol="1" spcCol="0" rtlCol="0" fromWordArt="0" anchor="ctr" anchorCtr="0" forceAA="0" compatLnSpc="1">
            <a:prstTxWarp prst="textNoShape">
              <a:avLst/>
            </a:prstTxWarp>
            <a:noAutofit/>
          </a:bodyPr>
          <a:lstStyle/>
          <a:p>
            <a:pPr algn="ctr"/>
            <a:r>
              <a:rPr lang="en-US" altLang="zh-CN" sz="2400" b="1" dirty="0">
                <a:solidFill>
                  <a:prstClr val="white"/>
                </a:solidFill>
                <a:latin typeface="黑体" panose="02010609060101010101" pitchFamily="49" charset="-122"/>
                <a:ea typeface="黑体" panose="02010609060101010101" pitchFamily="49" charset="-122"/>
              </a:rPr>
              <a:t>1</a:t>
            </a:r>
            <a:endParaRPr lang="zh-CN" altLang="en-US" sz="2400" b="1" dirty="0">
              <a:solidFill>
                <a:prstClr val="white"/>
              </a:solidFill>
              <a:latin typeface="黑体" panose="02010609060101010101" pitchFamily="49" charset="-122"/>
              <a:ea typeface="黑体" panose="02010609060101010101" pitchFamily="49" charset="-122"/>
            </a:endParaRPr>
          </a:p>
        </p:txBody>
      </p:sp>
      <p:sp>
        <p:nvSpPr>
          <p:cNvPr id="4" name="灯片编号占位符 3">
            <a:extLst>
              <a:ext uri="{FF2B5EF4-FFF2-40B4-BE49-F238E27FC236}">
                <a16:creationId xmlns:a16="http://schemas.microsoft.com/office/drawing/2014/main" id="{8B789A3B-001F-42DB-9949-9AD5A489A085}"/>
              </a:ext>
            </a:extLst>
          </p:cNvPr>
          <p:cNvSpPr>
            <a:spLocks noGrp="1"/>
          </p:cNvSpPr>
          <p:nvPr>
            <p:ph type="sldNum" sz="quarter" idx="12"/>
          </p:nvPr>
        </p:nvSpPr>
        <p:spPr/>
        <p:txBody>
          <a:bodyPr/>
          <a:lstStyle/>
          <a:p>
            <a:fld id="{7711B76C-8D5D-454B-B46C-239CFA30E467}" type="slidenum">
              <a:rPr lang="zh-CN" altLang="en-US" smtClean="0"/>
              <a:t>7</a:t>
            </a:fld>
            <a:endParaRPr lang="zh-CN" altLang="en-US"/>
          </a:p>
        </p:txBody>
      </p:sp>
    </p:spTree>
    <p:extLst>
      <p:ext uri="{BB962C8B-B14F-4D97-AF65-F5344CB8AC3E}">
        <p14:creationId xmlns:p14="http://schemas.microsoft.com/office/powerpoint/2010/main" val="942784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flip="none" rotWithShape="1">
          <a:gsLst>
            <a:gs pos="12000">
              <a:schemeClr val="bg1"/>
            </a:gs>
            <a:gs pos="100000">
              <a:schemeClr val="bg1">
                <a:lumMod val="95000"/>
              </a:schemeClr>
            </a:gs>
          </a:gsLst>
          <a:lin ang="0" scaled="1"/>
          <a:tileRect/>
        </a:gradFill>
        <a:effectLst/>
      </p:bgPr>
    </p:bg>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82480090-D896-4F67-A1DB-9C761684F11B}"/>
              </a:ext>
            </a:extLst>
          </p:cNvPr>
          <p:cNvSpPr txBox="1"/>
          <p:nvPr/>
        </p:nvSpPr>
        <p:spPr>
          <a:xfrm>
            <a:off x="1224782" y="333766"/>
            <a:ext cx="8611601" cy="55399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0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盒子模型相关属性</a:t>
            </a:r>
          </a:p>
        </p:txBody>
      </p:sp>
      <p:sp>
        <p:nvSpPr>
          <p:cNvPr id="6" name="文本框 5">
            <a:extLst>
              <a:ext uri="{FF2B5EF4-FFF2-40B4-BE49-F238E27FC236}">
                <a16:creationId xmlns:a16="http://schemas.microsoft.com/office/drawing/2014/main" id="{6C91CFEE-C723-4981-9EAE-B466490AC75D}"/>
              </a:ext>
            </a:extLst>
          </p:cNvPr>
          <p:cNvSpPr txBox="1"/>
          <p:nvPr/>
        </p:nvSpPr>
        <p:spPr>
          <a:xfrm>
            <a:off x="607271" y="2118688"/>
            <a:ext cx="11076729" cy="1097416"/>
          </a:xfrm>
          <a:prstGeom prst="rect">
            <a:avLst/>
          </a:prstGeom>
          <a:noFill/>
        </p:spPr>
        <p:txBody>
          <a:bodyPr wrap="square" rtlCol="0">
            <a:spAutoFit/>
          </a:bodyPr>
          <a:lstStyle/>
          <a:p>
            <a:pPr lvl="0">
              <a:lnSpc>
                <a:spcPct val="150000"/>
              </a:lnSpc>
              <a:spcBef>
                <a:spcPts val="600"/>
              </a:spcBef>
              <a:spcAft>
                <a:spcPts val="600"/>
              </a:spcAft>
              <a:defRPr/>
            </a:pPr>
            <a:r>
              <a:rPr lang="zh-CN" altLang="en-US" sz="2000" dirty="0">
                <a:solidFill>
                  <a:prstClr val="black"/>
                </a:solidFill>
                <a:latin typeface="黑体" panose="02010609060101010101" pitchFamily="49" charset="-122"/>
                <a:ea typeface="黑体" panose="02010609060101010101" pitchFamily="49" charset="-122"/>
              </a:rPr>
              <a:t>在</a:t>
            </a:r>
            <a:r>
              <a:rPr lang="en-US" altLang="zh-CN" sz="2000" dirty="0">
                <a:solidFill>
                  <a:prstClr val="black"/>
                </a:solidFill>
                <a:latin typeface="黑体" panose="02010609060101010101" pitchFamily="49" charset="-122"/>
                <a:ea typeface="黑体" panose="02010609060101010101" pitchFamily="49" charset="-122"/>
              </a:rPr>
              <a:t>CSS</a:t>
            </a:r>
            <a:r>
              <a:rPr lang="zh-CN" altLang="en-US" sz="2000" dirty="0">
                <a:solidFill>
                  <a:prstClr val="black"/>
                </a:solidFill>
                <a:latin typeface="黑体" panose="02010609060101010101" pitchFamily="49" charset="-122"/>
                <a:ea typeface="黑体" panose="02010609060101010101" pitchFamily="49" charset="-122"/>
              </a:rPr>
              <a:t>中使用宽度属性</a:t>
            </a:r>
            <a:r>
              <a:rPr lang="en-US" altLang="zh-CN" sz="2000" b="1" dirty="0">
                <a:solidFill>
                  <a:schemeClr val="accent1">
                    <a:lumMod val="75000"/>
                  </a:schemeClr>
                </a:solidFill>
                <a:latin typeface="黑体" panose="02010609060101010101" pitchFamily="49" charset="-122"/>
                <a:ea typeface="黑体" panose="02010609060101010101" pitchFamily="49" charset="-122"/>
              </a:rPr>
              <a:t>width</a:t>
            </a:r>
            <a:r>
              <a:rPr lang="zh-CN" altLang="en-US" sz="2000" dirty="0">
                <a:solidFill>
                  <a:prstClr val="black"/>
                </a:solidFill>
                <a:latin typeface="黑体" panose="02010609060101010101" pitchFamily="49" charset="-122"/>
                <a:ea typeface="黑体" panose="02010609060101010101" pitchFamily="49" charset="-122"/>
              </a:rPr>
              <a:t>和高度属性</a:t>
            </a:r>
            <a:r>
              <a:rPr lang="en-US" altLang="zh-CN" sz="2000" b="1" dirty="0">
                <a:solidFill>
                  <a:schemeClr val="accent1">
                    <a:lumMod val="75000"/>
                  </a:schemeClr>
                </a:solidFill>
                <a:latin typeface="黑体" panose="02010609060101010101" pitchFamily="49" charset="-122"/>
                <a:ea typeface="黑体" panose="02010609060101010101" pitchFamily="49" charset="-122"/>
              </a:rPr>
              <a:t>height</a:t>
            </a:r>
            <a:r>
              <a:rPr lang="zh-CN" altLang="en-US" sz="2000" dirty="0">
                <a:solidFill>
                  <a:prstClr val="black"/>
                </a:solidFill>
                <a:latin typeface="黑体" panose="02010609060101010101" pitchFamily="49" charset="-122"/>
                <a:ea typeface="黑体" panose="02010609060101010101" pitchFamily="49" charset="-122"/>
              </a:rPr>
              <a:t>分别设置内容区域的宽度和高度。</a:t>
            </a:r>
            <a:endParaRPr lang="en-US" altLang="zh-CN" sz="2000" dirty="0">
              <a:solidFill>
                <a:prstClr val="black"/>
              </a:solidFill>
              <a:latin typeface="黑体" panose="02010609060101010101" pitchFamily="49" charset="-122"/>
              <a:ea typeface="黑体" panose="02010609060101010101" pitchFamily="49" charset="-122"/>
            </a:endParaRPr>
          </a:p>
          <a:p>
            <a:pPr lvl="0">
              <a:lnSpc>
                <a:spcPct val="150000"/>
              </a:lnSpc>
              <a:spcBef>
                <a:spcPts val="600"/>
              </a:spcBef>
              <a:spcAft>
                <a:spcPts val="600"/>
              </a:spcAft>
              <a:defRPr/>
            </a:pPr>
            <a:r>
              <a:rPr lang="zh-CN" altLang="en-US" sz="2000" dirty="0">
                <a:solidFill>
                  <a:prstClr val="black"/>
                </a:solidFill>
                <a:latin typeface="黑体" panose="02010609060101010101" pitchFamily="49" charset="-122"/>
                <a:ea typeface="黑体" panose="02010609060101010101" pitchFamily="49" charset="-122"/>
              </a:rPr>
              <a:t>宽度和高度的数值单位可以使用像素（</a:t>
            </a:r>
            <a:r>
              <a:rPr lang="en-US" altLang="zh-CN" sz="2000" dirty="0">
                <a:solidFill>
                  <a:prstClr val="black"/>
                </a:solidFill>
                <a:latin typeface="黑体" panose="02010609060101010101" pitchFamily="49" charset="-122"/>
                <a:ea typeface="黑体" panose="02010609060101010101" pitchFamily="49" charset="-122"/>
              </a:rPr>
              <a:t>px</a:t>
            </a:r>
            <a:r>
              <a:rPr lang="zh-CN" altLang="en-US" sz="2000" dirty="0">
                <a:solidFill>
                  <a:prstClr val="black"/>
                </a:solidFill>
                <a:latin typeface="黑体" panose="02010609060101010101" pitchFamily="49" charset="-122"/>
                <a:ea typeface="黑体" panose="02010609060101010101" pitchFamily="49" charset="-122"/>
              </a:rPr>
              <a:t>）或者百分比（</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），实际中使用像素作为单位较为常见。</a:t>
            </a:r>
            <a:endParaRPr kumimoji="0" lang="en-US" altLang="zh-CN" sz="2000" b="0" i="0" u="none" strike="noStrike" kern="1200" cap="none" spc="0" normalizeH="0" baseline="0" noProof="0" dirty="0">
              <a:ln>
                <a:noFill/>
              </a:ln>
              <a:solidFill>
                <a:prstClr val="black"/>
              </a:solidFill>
              <a:uLnTx/>
              <a:uFillTx/>
              <a:latin typeface="黑体" panose="02010609060101010101" pitchFamily="49" charset="-122"/>
              <a:ea typeface="黑体" panose="02010609060101010101" pitchFamily="49" charset="-122"/>
            </a:endParaRPr>
          </a:p>
        </p:txBody>
      </p:sp>
      <p:sp>
        <p:nvSpPr>
          <p:cNvPr id="10" name="矩形: 圆角 9">
            <a:extLst>
              <a:ext uri="{FF2B5EF4-FFF2-40B4-BE49-F238E27FC236}">
                <a16:creationId xmlns:a16="http://schemas.microsoft.com/office/drawing/2014/main" id="{28722AD9-0204-4676-8F76-50BEC4F47DDA}"/>
              </a:ext>
            </a:extLst>
          </p:cNvPr>
          <p:cNvSpPr/>
          <p:nvPr/>
        </p:nvSpPr>
        <p:spPr>
          <a:xfrm>
            <a:off x="695325" y="1508760"/>
            <a:ext cx="3381375" cy="489600"/>
          </a:xfrm>
          <a:prstGeom prst="roundRect">
            <a:avLst>
              <a:gd name="adj" fmla="val 50000"/>
            </a:avLst>
          </a:prstGeom>
          <a:gradFill>
            <a:gsLst>
              <a:gs pos="7000">
                <a:schemeClr val="accent2">
                  <a:lumMod val="60000"/>
                  <a:lumOff val="40000"/>
                </a:schemeClr>
              </a:gs>
              <a:gs pos="86000">
                <a:schemeClr val="accent1"/>
              </a:gs>
            </a:gsLst>
            <a:path path="circle">
              <a:fillToRect r="100000" b="100000"/>
            </a:path>
          </a:gradFill>
          <a:ln>
            <a:noFill/>
          </a:ln>
          <a:effectLst>
            <a:outerShdw blurRad="381000" dist="215900" dir="4200000" algn="t" rotWithShape="0">
              <a:schemeClr val="accent1">
                <a:alpha val="17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zh-CN" altLang="en-US" b="1" dirty="0">
                <a:solidFill>
                  <a:prstClr val="white"/>
                </a:solidFill>
                <a:latin typeface="黑体" panose="02010609060101010101" pitchFamily="49" charset="-122"/>
                <a:ea typeface="黑体" panose="02010609060101010101" pitchFamily="49" charset="-122"/>
              </a:rPr>
              <a:t>内容区域的宽度和高度</a:t>
            </a:r>
            <a:endParaRPr kumimoji="0" lang="zh-CN" altLang="en-US" sz="18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endParaRPr>
          </a:p>
        </p:txBody>
      </p:sp>
      <p:cxnSp>
        <p:nvCxnSpPr>
          <p:cNvPr id="22" name="直接连接符 21">
            <a:extLst>
              <a:ext uri="{FF2B5EF4-FFF2-40B4-BE49-F238E27FC236}">
                <a16:creationId xmlns:a16="http://schemas.microsoft.com/office/drawing/2014/main" id="{EF47BB7E-6D89-4ED0-BA88-753CD2ED8B95}"/>
              </a:ext>
            </a:extLst>
          </p:cNvPr>
          <p:cNvCxnSpPr/>
          <p:nvPr/>
        </p:nvCxnSpPr>
        <p:spPr>
          <a:xfrm>
            <a:off x="0" y="584200"/>
            <a:ext cx="6096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C4A9B34D-D2DF-4A3C-AF99-343A086E2D5C}"/>
              </a:ext>
            </a:extLst>
          </p:cNvPr>
          <p:cNvCxnSpPr>
            <a:cxnSpLocks/>
          </p:cNvCxnSpPr>
          <p:nvPr/>
        </p:nvCxnSpPr>
        <p:spPr>
          <a:xfrm flipV="1">
            <a:off x="2589171" y="951101"/>
            <a:ext cx="8986434" cy="13656"/>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5" name="文本占位符 5">
            <a:extLst>
              <a:ext uri="{FF2B5EF4-FFF2-40B4-BE49-F238E27FC236}">
                <a16:creationId xmlns:a16="http://schemas.microsoft.com/office/drawing/2014/main" id="{B310AC14-4BF9-4F78-A8A0-BD7DF26F7054}"/>
              </a:ext>
            </a:extLst>
          </p:cNvPr>
          <p:cNvSpPr txBox="1">
            <a:spLocks/>
          </p:cNvSpPr>
          <p:nvPr/>
        </p:nvSpPr>
        <p:spPr>
          <a:xfrm>
            <a:off x="594426" y="898438"/>
            <a:ext cx="1985219" cy="123111"/>
          </a:xfrm>
          <a:prstGeom prst="rect">
            <a:avLst/>
          </a:prstGeom>
        </p:spPr>
        <p:txBody>
          <a:bodyPr vert="horz" wrap="square" lIns="0" tIns="0" rIns="0" bIns="0" anchor="t" anchorCtr="0">
            <a:spAutoFit/>
          </a:bodyPr>
          <a:lstStyle>
            <a:defPPr>
              <a:defRPr lang="zh-CN"/>
            </a:defPPr>
            <a:lvl1pPr indent="0" algn="dist" fontAlgn="auto">
              <a:lnSpc>
                <a:spcPct val="100000"/>
              </a:lnSpc>
              <a:spcBef>
                <a:spcPts val="0"/>
              </a:spcBef>
              <a:spcAft>
                <a:spcPts val="0"/>
              </a:spcAft>
              <a:buFont typeface="Arial" panose="020B0604020202020204" pitchFamily="34" charset="0"/>
              <a:buNone/>
              <a:defRPr sz="800" spc="100" baseline="0">
                <a:solidFill>
                  <a:schemeClr val="bg1">
                    <a:lumMod val="65000"/>
                  </a:schemeClr>
                </a:solidFill>
                <a:latin typeface="黑体" panose="02010609060101010101" pitchFamily="49" charset="-122"/>
                <a:ea typeface="黑体" panose="02010609060101010101" pitchFamily="49" charset="-122"/>
              </a:defRPr>
            </a:lvl1pPr>
            <a:lvl2pPr indent="-228600">
              <a:lnSpc>
                <a:spcPct val="90000"/>
              </a:lnSpc>
              <a:spcBef>
                <a:spcPts val="500"/>
              </a:spcBef>
              <a:buFont typeface="Arial" panose="020B0604020202020204" pitchFamily="34" charset="0"/>
              <a:buNone/>
              <a:defRPr sz="2400"/>
            </a:lvl2pPr>
            <a:lvl3pPr indent="-228600">
              <a:lnSpc>
                <a:spcPct val="90000"/>
              </a:lnSpc>
              <a:spcBef>
                <a:spcPts val="500"/>
              </a:spcBef>
              <a:buFont typeface="Arial" panose="020B0604020202020204" pitchFamily="34" charset="0"/>
              <a:buNone/>
              <a:defRPr sz="2000"/>
            </a:lvl3pPr>
            <a:lvl4pPr indent="-228600">
              <a:lnSpc>
                <a:spcPct val="90000"/>
              </a:lnSpc>
              <a:spcBef>
                <a:spcPts val="500"/>
              </a:spcBef>
              <a:buFont typeface="Arial" panose="020B0604020202020204" pitchFamily="34" charset="0"/>
              <a:buNone/>
            </a:lvl4pPr>
            <a:lvl5pPr indent="-228600">
              <a:lnSpc>
                <a:spcPct val="90000"/>
              </a:lnSpc>
              <a:spcBef>
                <a:spcPts val="500"/>
              </a:spcBef>
              <a:buFont typeface="Arial" panose="020B0604020202020204" pitchFamily="34" charset="0"/>
              <a:buNone/>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altLang="zh-CN" dirty="0"/>
              <a:t>HTML5+CSS3 Web</a:t>
            </a:r>
            <a:r>
              <a:rPr lang="zh-CN" altLang="en-US" dirty="0"/>
              <a:t>前端开发与实例教程 </a:t>
            </a:r>
          </a:p>
        </p:txBody>
      </p:sp>
      <p:sp>
        <p:nvSpPr>
          <p:cNvPr id="11" name="椭圆 10">
            <a:extLst>
              <a:ext uri="{FF2B5EF4-FFF2-40B4-BE49-F238E27FC236}">
                <a16:creationId xmlns:a16="http://schemas.microsoft.com/office/drawing/2014/main" id="{51B6E4C4-AEF3-497B-8EB0-3B86C9778614}"/>
              </a:ext>
            </a:extLst>
          </p:cNvPr>
          <p:cNvSpPr>
            <a:spLocks/>
          </p:cNvSpPr>
          <p:nvPr/>
        </p:nvSpPr>
        <p:spPr>
          <a:xfrm>
            <a:off x="607270" y="398365"/>
            <a:ext cx="468000" cy="468000"/>
          </a:xfrm>
          <a:prstGeom prst="ellipse">
            <a:avLst/>
          </a:prstGeom>
          <a:gradFill>
            <a:gsLst>
              <a:gs pos="7000">
                <a:schemeClr val="accent2">
                  <a:lumMod val="60000"/>
                  <a:lumOff val="40000"/>
                </a:schemeClr>
              </a:gs>
              <a:gs pos="86000">
                <a:schemeClr val="accent1"/>
              </a:gs>
            </a:gsLst>
            <a:path path="circle">
              <a:fillToRect r="100000" b="100000"/>
            </a:path>
          </a:gradFill>
        </p:spPr>
        <p:txBody>
          <a:bodyPr rot="0" spcFirstLastPara="0" vertOverflow="overflow" horzOverflow="overflow" vert="horz" wrap="square" lIns="72000" tIns="0" rIns="91440" bIns="45720" numCol="1" spcCol="0" rtlCol="0" fromWordArt="0" anchor="ctr" anchorCtr="0" forceAA="0" compatLnSpc="1">
            <a:prstTxWarp prst="textNoShape">
              <a:avLst/>
            </a:prstTxWarp>
            <a:noAutofit/>
          </a:bodyPr>
          <a:lstStyle/>
          <a:p>
            <a:pPr algn="ctr"/>
            <a:r>
              <a:rPr lang="en-US" altLang="zh-CN" sz="2400" b="1" dirty="0">
                <a:solidFill>
                  <a:prstClr val="white"/>
                </a:solidFill>
                <a:latin typeface="黑体" panose="02010609060101010101" pitchFamily="49" charset="-122"/>
                <a:ea typeface="黑体" panose="02010609060101010101" pitchFamily="49" charset="-122"/>
              </a:rPr>
              <a:t>2</a:t>
            </a:r>
            <a:endParaRPr lang="zh-CN" altLang="en-US" sz="2400" b="1" dirty="0">
              <a:solidFill>
                <a:prstClr val="white"/>
              </a:solidFill>
              <a:latin typeface="黑体" panose="02010609060101010101" pitchFamily="49" charset="-122"/>
              <a:ea typeface="黑体" panose="02010609060101010101" pitchFamily="49" charset="-122"/>
            </a:endParaRPr>
          </a:p>
        </p:txBody>
      </p:sp>
      <p:sp>
        <p:nvSpPr>
          <p:cNvPr id="4" name="灯片编号占位符 3">
            <a:extLst>
              <a:ext uri="{FF2B5EF4-FFF2-40B4-BE49-F238E27FC236}">
                <a16:creationId xmlns:a16="http://schemas.microsoft.com/office/drawing/2014/main" id="{5A2E9584-8A4C-4AE9-BC3E-B7230B84B68C}"/>
              </a:ext>
            </a:extLst>
          </p:cNvPr>
          <p:cNvSpPr>
            <a:spLocks noGrp="1"/>
          </p:cNvSpPr>
          <p:nvPr>
            <p:ph type="sldNum" sz="quarter" idx="12"/>
          </p:nvPr>
        </p:nvSpPr>
        <p:spPr/>
        <p:txBody>
          <a:bodyPr/>
          <a:lstStyle/>
          <a:p>
            <a:fld id="{7711B76C-8D5D-454B-B46C-239CFA30E467}" type="slidenum">
              <a:rPr lang="zh-CN" altLang="en-US" smtClean="0"/>
              <a:t>8</a:t>
            </a:fld>
            <a:endParaRPr lang="zh-CN" altLang="en-US"/>
          </a:p>
        </p:txBody>
      </p:sp>
    </p:spTree>
    <p:extLst>
      <p:ext uri="{BB962C8B-B14F-4D97-AF65-F5344CB8AC3E}">
        <p14:creationId xmlns:p14="http://schemas.microsoft.com/office/powerpoint/2010/main" val="2470168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flip="none" rotWithShape="1">
          <a:gsLst>
            <a:gs pos="12000">
              <a:schemeClr val="bg1"/>
            </a:gs>
            <a:gs pos="100000">
              <a:schemeClr val="bg1">
                <a:lumMod val="95000"/>
              </a:schemeClr>
            </a:gs>
          </a:gsLst>
          <a:lin ang="0" scaled="1"/>
          <a:tileRect/>
        </a:gradFill>
        <a:effectLst/>
      </p:bgPr>
    </p:bg>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82480090-D896-4F67-A1DB-9C761684F11B}"/>
              </a:ext>
            </a:extLst>
          </p:cNvPr>
          <p:cNvSpPr txBox="1"/>
          <p:nvPr/>
        </p:nvSpPr>
        <p:spPr>
          <a:xfrm>
            <a:off x="1224782" y="333766"/>
            <a:ext cx="8611601" cy="55399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0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盒子模型相关属性</a:t>
            </a:r>
          </a:p>
        </p:txBody>
      </p:sp>
      <p:sp>
        <p:nvSpPr>
          <p:cNvPr id="6" name="文本框 5">
            <a:extLst>
              <a:ext uri="{FF2B5EF4-FFF2-40B4-BE49-F238E27FC236}">
                <a16:creationId xmlns:a16="http://schemas.microsoft.com/office/drawing/2014/main" id="{6C91CFEE-C723-4981-9EAE-B466490AC75D}"/>
              </a:ext>
            </a:extLst>
          </p:cNvPr>
          <p:cNvSpPr txBox="1"/>
          <p:nvPr/>
        </p:nvSpPr>
        <p:spPr>
          <a:xfrm>
            <a:off x="607271" y="2029788"/>
            <a:ext cx="11076729" cy="553998"/>
          </a:xfrm>
          <a:prstGeom prst="rect">
            <a:avLst/>
          </a:prstGeom>
          <a:noFill/>
        </p:spPr>
        <p:txBody>
          <a:bodyPr wrap="square" rtlCol="0">
            <a:spAutoFit/>
          </a:bodyPr>
          <a:lstStyle/>
          <a:p>
            <a:pPr lvl="0">
              <a:lnSpc>
                <a:spcPct val="150000"/>
              </a:lnSpc>
              <a:spcBef>
                <a:spcPts val="600"/>
              </a:spcBef>
              <a:spcAft>
                <a:spcPts val="600"/>
              </a:spcAft>
              <a:defRPr/>
            </a:pPr>
            <a:r>
              <a:rPr lang="zh-CN" altLang="en-US" sz="2000" dirty="0">
                <a:solidFill>
                  <a:prstClr val="black"/>
                </a:solidFill>
                <a:latin typeface="黑体" panose="02010609060101010101" pitchFamily="49" charset="-122"/>
                <a:ea typeface="黑体" panose="02010609060101010101" pitchFamily="49" charset="-122"/>
              </a:rPr>
              <a:t>内容区域的宽度和高度</a:t>
            </a:r>
            <a:endParaRPr kumimoji="0" lang="en-US" altLang="zh-CN" sz="2000" b="0" i="0" u="none" strike="noStrike" kern="1200" cap="none" spc="0" normalizeH="0" baseline="0" noProof="0" dirty="0">
              <a:ln>
                <a:noFill/>
              </a:ln>
              <a:solidFill>
                <a:prstClr val="black"/>
              </a:solidFill>
              <a:uLnTx/>
              <a:uFillTx/>
              <a:latin typeface="黑体" panose="02010609060101010101" pitchFamily="49" charset="-122"/>
              <a:ea typeface="黑体" panose="02010609060101010101" pitchFamily="49" charset="-122"/>
            </a:endParaRPr>
          </a:p>
        </p:txBody>
      </p:sp>
      <p:cxnSp>
        <p:nvCxnSpPr>
          <p:cNvPr id="22" name="直接连接符 21">
            <a:extLst>
              <a:ext uri="{FF2B5EF4-FFF2-40B4-BE49-F238E27FC236}">
                <a16:creationId xmlns:a16="http://schemas.microsoft.com/office/drawing/2014/main" id="{EF47BB7E-6D89-4ED0-BA88-753CD2ED8B95}"/>
              </a:ext>
            </a:extLst>
          </p:cNvPr>
          <p:cNvCxnSpPr/>
          <p:nvPr/>
        </p:nvCxnSpPr>
        <p:spPr>
          <a:xfrm>
            <a:off x="0" y="584200"/>
            <a:ext cx="6096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C4A9B34D-D2DF-4A3C-AF99-343A086E2D5C}"/>
              </a:ext>
            </a:extLst>
          </p:cNvPr>
          <p:cNvCxnSpPr>
            <a:cxnSpLocks/>
          </p:cNvCxnSpPr>
          <p:nvPr/>
        </p:nvCxnSpPr>
        <p:spPr>
          <a:xfrm flipV="1">
            <a:off x="2589171" y="951101"/>
            <a:ext cx="8986434" cy="13656"/>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5" name="文本占位符 5">
            <a:extLst>
              <a:ext uri="{FF2B5EF4-FFF2-40B4-BE49-F238E27FC236}">
                <a16:creationId xmlns:a16="http://schemas.microsoft.com/office/drawing/2014/main" id="{B310AC14-4BF9-4F78-A8A0-BD7DF26F7054}"/>
              </a:ext>
            </a:extLst>
          </p:cNvPr>
          <p:cNvSpPr txBox="1">
            <a:spLocks/>
          </p:cNvSpPr>
          <p:nvPr/>
        </p:nvSpPr>
        <p:spPr>
          <a:xfrm>
            <a:off x="594426" y="898438"/>
            <a:ext cx="1985219" cy="123111"/>
          </a:xfrm>
          <a:prstGeom prst="rect">
            <a:avLst/>
          </a:prstGeom>
        </p:spPr>
        <p:txBody>
          <a:bodyPr vert="horz" wrap="square" lIns="0" tIns="0" rIns="0" bIns="0" anchor="t" anchorCtr="0">
            <a:spAutoFit/>
          </a:bodyPr>
          <a:lstStyle>
            <a:defPPr>
              <a:defRPr lang="zh-CN"/>
            </a:defPPr>
            <a:lvl1pPr indent="0" algn="dist" fontAlgn="auto">
              <a:lnSpc>
                <a:spcPct val="100000"/>
              </a:lnSpc>
              <a:spcBef>
                <a:spcPts val="0"/>
              </a:spcBef>
              <a:spcAft>
                <a:spcPts val="0"/>
              </a:spcAft>
              <a:buFont typeface="Arial" panose="020B0604020202020204" pitchFamily="34" charset="0"/>
              <a:buNone/>
              <a:defRPr sz="800" spc="100" baseline="0">
                <a:solidFill>
                  <a:schemeClr val="bg1">
                    <a:lumMod val="65000"/>
                  </a:schemeClr>
                </a:solidFill>
                <a:latin typeface="黑体" panose="02010609060101010101" pitchFamily="49" charset="-122"/>
                <a:ea typeface="黑体" panose="02010609060101010101" pitchFamily="49" charset="-122"/>
              </a:defRPr>
            </a:lvl1pPr>
            <a:lvl2pPr indent="-228600">
              <a:lnSpc>
                <a:spcPct val="90000"/>
              </a:lnSpc>
              <a:spcBef>
                <a:spcPts val="500"/>
              </a:spcBef>
              <a:buFont typeface="Arial" panose="020B0604020202020204" pitchFamily="34" charset="0"/>
              <a:buNone/>
              <a:defRPr sz="2400"/>
            </a:lvl2pPr>
            <a:lvl3pPr indent="-228600">
              <a:lnSpc>
                <a:spcPct val="90000"/>
              </a:lnSpc>
              <a:spcBef>
                <a:spcPts val="500"/>
              </a:spcBef>
              <a:buFont typeface="Arial" panose="020B0604020202020204" pitchFamily="34" charset="0"/>
              <a:buNone/>
              <a:defRPr sz="2000"/>
            </a:lvl3pPr>
            <a:lvl4pPr indent="-228600">
              <a:lnSpc>
                <a:spcPct val="90000"/>
              </a:lnSpc>
              <a:spcBef>
                <a:spcPts val="500"/>
              </a:spcBef>
              <a:buFont typeface="Arial" panose="020B0604020202020204" pitchFamily="34" charset="0"/>
              <a:buNone/>
            </a:lvl4pPr>
            <a:lvl5pPr indent="-228600">
              <a:lnSpc>
                <a:spcPct val="90000"/>
              </a:lnSpc>
              <a:spcBef>
                <a:spcPts val="500"/>
              </a:spcBef>
              <a:buFont typeface="Arial" panose="020B0604020202020204" pitchFamily="34" charset="0"/>
              <a:buNone/>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altLang="zh-CN" dirty="0"/>
              <a:t>HTML5+CSS3 Web</a:t>
            </a:r>
            <a:r>
              <a:rPr lang="zh-CN" altLang="en-US" dirty="0"/>
              <a:t>前端开发与实例教程 </a:t>
            </a:r>
          </a:p>
        </p:txBody>
      </p:sp>
      <p:pic>
        <p:nvPicPr>
          <p:cNvPr id="9" name="图片 8">
            <a:extLst>
              <a:ext uri="{FF2B5EF4-FFF2-40B4-BE49-F238E27FC236}">
                <a16:creationId xmlns:a16="http://schemas.microsoft.com/office/drawing/2014/main" id="{58697A49-010C-49ED-92A5-E712FADA98E6}"/>
              </a:ext>
            </a:extLst>
          </p:cNvPr>
          <p:cNvPicPr/>
          <p:nvPr/>
        </p:nvPicPr>
        <p:blipFill>
          <a:blip r:embed="rId3"/>
          <a:stretch>
            <a:fillRect/>
          </a:stretch>
        </p:blipFill>
        <p:spPr>
          <a:xfrm>
            <a:off x="1758315" y="2681339"/>
            <a:ext cx="9185534" cy="2949021"/>
          </a:xfrm>
          <a:prstGeom prst="rect">
            <a:avLst/>
          </a:prstGeom>
        </p:spPr>
      </p:pic>
      <p:sp>
        <p:nvSpPr>
          <p:cNvPr id="11" name="矩形: 圆角 10">
            <a:extLst>
              <a:ext uri="{FF2B5EF4-FFF2-40B4-BE49-F238E27FC236}">
                <a16:creationId xmlns:a16="http://schemas.microsoft.com/office/drawing/2014/main" id="{CA308B98-6636-453A-BDE0-AF2370B63E2D}"/>
              </a:ext>
            </a:extLst>
          </p:cNvPr>
          <p:cNvSpPr/>
          <p:nvPr/>
        </p:nvSpPr>
        <p:spPr>
          <a:xfrm>
            <a:off x="695325" y="1407160"/>
            <a:ext cx="3381375" cy="489600"/>
          </a:xfrm>
          <a:prstGeom prst="roundRect">
            <a:avLst>
              <a:gd name="adj" fmla="val 50000"/>
            </a:avLst>
          </a:prstGeom>
          <a:gradFill>
            <a:gsLst>
              <a:gs pos="7000">
                <a:schemeClr val="accent2">
                  <a:lumMod val="60000"/>
                  <a:lumOff val="40000"/>
                </a:schemeClr>
              </a:gs>
              <a:gs pos="86000">
                <a:schemeClr val="accent1"/>
              </a:gs>
            </a:gsLst>
            <a:path path="circle">
              <a:fillToRect r="100000" b="100000"/>
            </a:path>
          </a:gradFill>
          <a:ln>
            <a:noFill/>
          </a:ln>
          <a:effectLst>
            <a:outerShdw blurRad="381000" dist="215900" dir="4200000" algn="t" rotWithShape="0">
              <a:schemeClr val="accent1">
                <a:alpha val="17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zh-CN" altLang="en-US" b="1" dirty="0">
                <a:solidFill>
                  <a:prstClr val="white"/>
                </a:solidFill>
                <a:latin typeface="黑体" panose="02010609060101010101" pitchFamily="49" charset="-122"/>
                <a:ea typeface="黑体" panose="02010609060101010101" pitchFamily="49" charset="-122"/>
              </a:rPr>
              <a:t>内容区域的宽度和高度</a:t>
            </a:r>
            <a:endParaRPr kumimoji="0" lang="zh-CN" altLang="en-US" sz="18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endParaRPr>
          </a:p>
        </p:txBody>
      </p:sp>
      <p:sp>
        <p:nvSpPr>
          <p:cNvPr id="13" name="椭圆 12">
            <a:extLst>
              <a:ext uri="{FF2B5EF4-FFF2-40B4-BE49-F238E27FC236}">
                <a16:creationId xmlns:a16="http://schemas.microsoft.com/office/drawing/2014/main" id="{DFD4EF8E-757C-49A0-96A1-E91E96442FB5}"/>
              </a:ext>
            </a:extLst>
          </p:cNvPr>
          <p:cNvSpPr>
            <a:spLocks/>
          </p:cNvSpPr>
          <p:nvPr/>
        </p:nvSpPr>
        <p:spPr>
          <a:xfrm>
            <a:off x="607270" y="398365"/>
            <a:ext cx="468000" cy="468000"/>
          </a:xfrm>
          <a:prstGeom prst="ellipse">
            <a:avLst/>
          </a:prstGeom>
          <a:gradFill>
            <a:gsLst>
              <a:gs pos="7000">
                <a:schemeClr val="accent2">
                  <a:lumMod val="60000"/>
                  <a:lumOff val="40000"/>
                </a:schemeClr>
              </a:gs>
              <a:gs pos="86000">
                <a:schemeClr val="accent1"/>
              </a:gs>
            </a:gsLst>
            <a:path path="circle">
              <a:fillToRect r="100000" b="100000"/>
            </a:path>
          </a:gradFill>
        </p:spPr>
        <p:txBody>
          <a:bodyPr rot="0" spcFirstLastPara="0" vertOverflow="overflow" horzOverflow="overflow" vert="horz" wrap="square" lIns="72000" tIns="0" rIns="91440" bIns="45720" numCol="1" spcCol="0" rtlCol="0" fromWordArt="0" anchor="ctr" anchorCtr="0" forceAA="0" compatLnSpc="1">
            <a:prstTxWarp prst="textNoShape">
              <a:avLst/>
            </a:prstTxWarp>
            <a:noAutofit/>
          </a:bodyPr>
          <a:lstStyle/>
          <a:p>
            <a:pPr algn="ctr"/>
            <a:r>
              <a:rPr lang="en-US" altLang="zh-CN" sz="2400" b="1" dirty="0">
                <a:solidFill>
                  <a:prstClr val="white"/>
                </a:solidFill>
                <a:latin typeface="黑体" panose="02010609060101010101" pitchFamily="49" charset="-122"/>
                <a:ea typeface="黑体" panose="02010609060101010101" pitchFamily="49" charset="-122"/>
              </a:rPr>
              <a:t>2</a:t>
            </a:r>
            <a:endParaRPr lang="zh-CN" altLang="en-US" sz="2400" b="1" dirty="0">
              <a:solidFill>
                <a:prstClr val="white"/>
              </a:solidFill>
              <a:latin typeface="黑体" panose="02010609060101010101" pitchFamily="49" charset="-122"/>
              <a:ea typeface="黑体" panose="02010609060101010101" pitchFamily="49" charset="-122"/>
            </a:endParaRPr>
          </a:p>
        </p:txBody>
      </p:sp>
      <p:sp>
        <p:nvSpPr>
          <p:cNvPr id="4" name="灯片编号占位符 3">
            <a:extLst>
              <a:ext uri="{FF2B5EF4-FFF2-40B4-BE49-F238E27FC236}">
                <a16:creationId xmlns:a16="http://schemas.microsoft.com/office/drawing/2014/main" id="{01B79AA0-F251-4557-A7A4-093790AD9120}"/>
              </a:ext>
            </a:extLst>
          </p:cNvPr>
          <p:cNvSpPr>
            <a:spLocks noGrp="1"/>
          </p:cNvSpPr>
          <p:nvPr>
            <p:ph type="sldNum" sz="quarter" idx="12"/>
          </p:nvPr>
        </p:nvSpPr>
        <p:spPr/>
        <p:txBody>
          <a:bodyPr/>
          <a:lstStyle/>
          <a:p>
            <a:fld id="{7711B76C-8D5D-454B-B46C-239CFA30E467}" type="slidenum">
              <a:rPr lang="zh-CN" altLang="en-US" smtClean="0"/>
              <a:t>9</a:t>
            </a:fld>
            <a:endParaRPr lang="zh-CN" altLang="en-US"/>
          </a:p>
        </p:txBody>
      </p:sp>
    </p:spTree>
    <p:extLst>
      <p:ext uri="{BB962C8B-B14F-4D97-AF65-F5344CB8AC3E}">
        <p14:creationId xmlns:p14="http://schemas.microsoft.com/office/powerpoint/2010/main" val="1812465588"/>
      </p:ext>
    </p:extLst>
  </p:cSld>
  <p:clrMapOvr>
    <a:overrideClrMapping bg1="lt1" tx1="dk1" bg2="lt2" tx2="dk2" accent1="accent1" accent2="accent2" accent3="accent3" accent4="accent4" accent5="accent5" accent6="accent6" hlink="hlink" folHlink="folHlink"/>
  </p:clrMapOvr>
</p:sld>
</file>

<file path=ppt/theme/theme1.xml><?xml version="1.0" encoding="utf-8"?>
<a:theme xmlns:a="http://schemas.openxmlformats.org/drawingml/2006/main" name="1_Office 主题​​">
  <a:themeElements>
    <a:clrScheme name="活动策划-天青蓝">
      <a:dk1>
        <a:sysClr val="windowText" lastClr="000000"/>
      </a:dk1>
      <a:lt1>
        <a:sysClr val="window" lastClr="FFFFFF"/>
      </a:lt1>
      <a:dk2>
        <a:srgbClr val="2D3847"/>
      </a:dk2>
      <a:lt2>
        <a:srgbClr val="E7E6E6"/>
      </a:lt2>
      <a:accent1>
        <a:srgbClr val="006EFF"/>
      </a:accent1>
      <a:accent2>
        <a:srgbClr val="00CCE2"/>
      </a:accent2>
      <a:accent3>
        <a:srgbClr val="D8D8D8"/>
      </a:accent3>
      <a:accent4>
        <a:srgbClr val="BFBFBF"/>
      </a:accent4>
      <a:accent5>
        <a:srgbClr val="A5A5A5"/>
      </a:accent5>
      <a:accent6>
        <a:srgbClr val="7F7F7F"/>
      </a:accent6>
      <a:hlink>
        <a:srgbClr val="0563C1"/>
      </a:hlink>
      <a:folHlink>
        <a:srgbClr val="954F72"/>
      </a:folHlink>
    </a:clrScheme>
    <a:fontScheme name="思源黑体&amp;Roboto">
      <a:majorFont>
        <a:latin typeface="Roboto Bold"/>
        <a:ea typeface="思源黑体 CN Bold"/>
        <a:cs typeface=""/>
      </a:majorFont>
      <a:minorFont>
        <a:latin typeface="Roboto Regular"/>
        <a:ea typeface="思源黑体 CN Regular"/>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活动策划-天青蓝">
      <a:dk1>
        <a:sysClr val="windowText" lastClr="000000"/>
      </a:dk1>
      <a:lt1>
        <a:sysClr val="window" lastClr="FFFFFF"/>
      </a:lt1>
      <a:dk2>
        <a:srgbClr val="2D3847"/>
      </a:dk2>
      <a:lt2>
        <a:srgbClr val="E7E6E6"/>
      </a:lt2>
      <a:accent1>
        <a:srgbClr val="006EFF"/>
      </a:accent1>
      <a:accent2>
        <a:srgbClr val="00CCE2"/>
      </a:accent2>
      <a:accent3>
        <a:srgbClr val="D8D8D8"/>
      </a:accent3>
      <a:accent4>
        <a:srgbClr val="BFBFBF"/>
      </a:accent4>
      <a:accent5>
        <a:srgbClr val="A5A5A5"/>
      </a:accent5>
      <a:accent6>
        <a:srgbClr val="7F7F7F"/>
      </a:accent6>
      <a:hlink>
        <a:srgbClr val="0563C1"/>
      </a:hlink>
      <a:folHlink>
        <a:srgbClr val="954F72"/>
      </a:folHlink>
    </a:clrScheme>
    <a:fontScheme name="思源黑体&amp;Roboto">
      <a:majorFont>
        <a:latin typeface="Roboto Bold"/>
        <a:ea typeface="思源黑体 CN Bold"/>
        <a:cs typeface=""/>
      </a:majorFont>
      <a:minorFont>
        <a:latin typeface="Roboto Regular"/>
        <a:ea typeface="思源黑体 CN Regular"/>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活动策划-天青蓝">
    <a:dk1>
      <a:sysClr val="windowText" lastClr="000000"/>
    </a:dk1>
    <a:lt1>
      <a:sysClr val="window" lastClr="FFFFFF"/>
    </a:lt1>
    <a:dk2>
      <a:srgbClr val="2D3847"/>
    </a:dk2>
    <a:lt2>
      <a:srgbClr val="E7E6E6"/>
    </a:lt2>
    <a:accent1>
      <a:srgbClr val="006EFF"/>
    </a:accent1>
    <a:accent2>
      <a:srgbClr val="00CCE2"/>
    </a:accent2>
    <a:accent3>
      <a:srgbClr val="D8D8D8"/>
    </a:accent3>
    <a:accent4>
      <a:srgbClr val="BFBFBF"/>
    </a:accent4>
    <a:accent5>
      <a:srgbClr val="A5A5A5"/>
    </a:accent5>
    <a:accent6>
      <a:srgbClr val="7F7F7F"/>
    </a:accent6>
    <a:hlink>
      <a:srgbClr val="0563C1"/>
    </a:hlink>
    <a:folHlink>
      <a:srgbClr val="954F72"/>
    </a:folHlink>
  </a:clrScheme>
</a:themeOverride>
</file>

<file path=ppt/theme/themeOverride2.xml><?xml version="1.0" encoding="utf-8"?>
<a:themeOverride xmlns:a="http://schemas.openxmlformats.org/drawingml/2006/main">
  <a:clrScheme name="活动策划-天青蓝">
    <a:dk1>
      <a:sysClr val="windowText" lastClr="000000"/>
    </a:dk1>
    <a:lt1>
      <a:sysClr val="window" lastClr="FFFFFF"/>
    </a:lt1>
    <a:dk2>
      <a:srgbClr val="2D3847"/>
    </a:dk2>
    <a:lt2>
      <a:srgbClr val="E7E6E6"/>
    </a:lt2>
    <a:accent1>
      <a:srgbClr val="006EFF"/>
    </a:accent1>
    <a:accent2>
      <a:srgbClr val="00CCE2"/>
    </a:accent2>
    <a:accent3>
      <a:srgbClr val="D8D8D8"/>
    </a:accent3>
    <a:accent4>
      <a:srgbClr val="BFBFBF"/>
    </a:accent4>
    <a:accent5>
      <a:srgbClr val="A5A5A5"/>
    </a:accent5>
    <a:accent6>
      <a:srgbClr val="7F7F7F"/>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otalTime>1380</TotalTime>
  <Words>2209</Words>
  <Application>Microsoft Office PowerPoint</Application>
  <PresentationFormat>宽屏</PresentationFormat>
  <Paragraphs>292</Paragraphs>
  <Slides>37</Slides>
  <Notes>5</Notes>
  <HiddenSlides>0</HiddenSlides>
  <MMClips>0</MMClips>
  <ScaleCrop>false</ScaleCrop>
  <HeadingPairs>
    <vt:vector size="6" baseType="variant">
      <vt:variant>
        <vt:lpstr>已用的字体</vt:lpstr>
      </vt:variant>
      <vt:variant>
        <vt:i4>11</vt:i4>
      </vt:variant>
      <vt:variant>
        <vt:lpstr>主题</vt:lpstr>
      </vt:variant>
      <vt:variant>
        <vt:i4>2</vt:i4>
      </vt:variant>
      <vt:variant>
        <vt:lpstr>幻灯片标题</vt:lpstr>
      </vt:variant>
      <vt:variant>
        <vt:i4>37</vt:i4>
      </vt:variant>
    </vt:vector>
  </HeadingPairs>
  <TitlesOfParts>
    <vt:vector size="50" baseType="lpstr">
      <vt:lpstr>Roboto Regular</vt:lpstr>
      <vt:lpstr>等线</vt:lpstr>
      <vt:lpstr>黑体</vt:lpstr>
      <vt:lpstr>楷体</vt:lpstr>
      <vt:lpstr>隶书</vt:lpstr>
      <vt:lpstr>思源黑体 CN Bold</vt:lpstr>
      <vt:lpstr>Microsoft Yahei</vt:lpstr>
      <vt:lpstr>Arial</vt:lpstr>
      <vt:lpstr>Roboto Bold</vt:lpstr>
      <vt:lpstr>Times New Roman</vt:lpstr>
      <vt:lpstr>Wingdings</vt:lpstr>
      <vt:lpstr>1_Office 主题​​</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dc:creator>
  <cp:lastModifiedBy>zhe meng</cp:lastModifiedBy>
  <cp:revision>97</cp:revision>
  <dcterms:created xsi:type="dcterms:W3CDTF">2024-03-23T05:19:05Z</dcterms:created>
  <dcterms:modified xsi:type="dcterms:W3CDTF">2025-04-23T06:03:49Z</dcterms:modified>
</cp:coreProperties>
</file>